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93" r:id="rId6"/>
    <p:sldId id="287" r:id="rId7"/>
    <p:sldId id="295" r:id="rId8"/>
    <p:sldId id="296" r:id="rId9"/>
    <p:sldId id="322" r:id="rId10"/>
    <p:sldId id="303" r:id="rId11"/>
    <p:sldId id="323" r:id="rId12"/>
    <p:sldId id="324" r:id="rId13"/>
    <p:sldId id="305" r:id="rId14"/>
    <p:sldId id="325" r:id="rId15"/>
    <p:sldId id="308" r:id="rId16"/>
    <p:sldId id="309" r:id="rId17"/>
    <p:sldId id="310" r:id="rId18"/>
    <p:sldId id="311" r:id="rId19"/>
    <p:sldId id="312" r:id="rId20"/>
    <p:sldId id="313" r:id="rId21"/>
    <p:sldId id="314" r:id="rId22"/>
    <p:sldId id="321" r:id="rId23"/>
    <p:sldId id="316" r:id="rId24"/>
    <p:sldId id="326" r:id="rId25"/>
    <p:sldId id="327" r:id="rId26"/>
    <p:sldId id="328" r:id="rId27"/>
    <p:sldId id="3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023B0-74FF-454F-91C4-20F544413B08}" v="245" dt="2021-04-19T04:22:38.106"/>
    <p1510:client id="{022BA1EE-5A0A-4186-8985-D03A31A4B415}" v="8" dt="2021-04-18T14:22:48.519"/>
    <p1510:client id="{45356B88-8CB2-4243-9B23-B83EA720F606}" v="16" dt="2021-04-19T04:55:10.025"/>
    <p1510:client id="{4814E2F5-F897-4FB0-8D8D-2B411C5BDDB3}" v="1486" dt="2021-04-18T14:39:10.245"/>
    <p1510:client id="{53C90AD2-8FCF-4882-9D24-FD3499C5BAD7}" v="1299" dt="2021-04-19T04:52:57.401"/>
    <p1510:client id="{72B74132-B01E-4185-B706-074C579D9467}" v="35" dt="2021-04-19T04:44:01.607"/>
    <p1510:client id="{811BE309-7082-4B3C-B68A-0ADA07050959}" v="120" dt="2021-04-19T04:05:04.032"/>
    <p1510:client id="{B053B360-6A36-7847-99AF-00E31E350441}" v="2030" dt="2021-04-19T04:52:46.157"/>
    <p1510:client id="{B2951709-B032-4B3D-A858-BBC9C070B709}" v="143" dt="2021-04-18T14:19:49.212"/>
    <p1510:client id="{B4F681E0-CA8F-407B-8164-67EE3C4CDF2D}" v="230" dt="2021-04-18T15:05:50.713"/>
    <p1510:client id="{BDB5DCAB-EF30-41D4-AD43-C4DD96E38E3D}" v="283" dt="2021-04-19T04:56:54.384"/>
    <p1510:client id="{F68DB73E-B4F0-486E-94E1-004791756B84}" v="3" dt="2021-04-18T15:11:15.145"/>
    <p1510:client id="{FAC4D019-0886-4EB3-9CBD-4D2D1EB68D92}" v="67" dt="2021-04-19T03:54:08.489"/>
    <p1510:client id="{FB0DC7E3-2ABE-4475-A51F-EAB6B6C08178}" v="132" dt="2021-04-18T16:05:18.617"/>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0"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y Chung" userId="S::z5309733@ad.unsw.edu.au::fa07afb0-0148-4b85-bc72-9e9b457e73ca" providerId="AD" clId="Web-{F68DB73E-B4F0-486E-94E1-004791756B84}"/>
    <pc:docChg chg="modSld">
      <pc:chgData name="Holly Chung" userId="S::z5309733@ad.unsw.edu.au::fa07afb0-0148-4b85-bc72-9e9b457e73ca" providerId="AD" clId="Web-{F68DB73E-B4F0-486E-94E1-004791756B84}" dt="2021-04-18T15:11:15.145" v="1" actId="1076"/>
      <pc:docMkLst>
        <pc:docMk/>
      </pc:docMkLst>
      <pc:sldChg chg="modSp">
        <pc:chgData name="Holly Chung" userId="S::z5309733@ad.unsw.edu.au::fa07afb0-0148-4b85-bc72-9e9b457e73ca" providerId="AD" clId="Web-{F68DB73E-B4F0-486E-94E1-004791756B84}" dt="2021-04-18T15:07:09.358" v="0" actId="20577"/>
        <pc:sldMkLst>
          <pc:docMk/>
          <pc:sldMk cId="1039029697" sldId="286"/>
        </pc:sldMkLst>
        <pc:spChg chg="mod">
          <ac:chgData name="Holly Chung" userId="S::z5309733@ad.unsw.edu.au::fa07afb0-0148-4b85-bc72-9e9b457e73ca" providerId="AD" clId="Web-{F68DB73E-B4F0-486E-94E1-004791756B84}" dt="2021-04-18T15:07:09.358" v="0" actId="20577"/>
          <ac:spMkLst>
            <pc:docMk/>
            <pc:sldMk cId="1039029697" sldId="286"/>
            <ac:spMk id="3" creationId="{96D7CEBE-50B8-4649-B7B3-12F0A067544E}"/>
          </ac:spMkLst>
        </pc:spChg>
      </pc:sldChg>
      <pc:sldChg chg="modSp">
        <pc:chgData name="Holly Chung" userId="S::z5309733@ad.unsw.edu.au::fa07afb0-0148-4b85-bc72-9e9b457e73ca" providerId="AD" clId="Web-{F68DB73E-B4F0-486E-94E1-004791756B84}" dt="2021-04-18T15:11:15.145" v="1" actId="1076"/>
        <pc:sldMkLst>
          <pc:docMk/>
          <pc:sldMk cId="278882071" sldId="308"/>
        </pc:sldMkLst>
        <pc:picChg chg="mod">
          <ac:chgData name="Holly Chung" userId="S::z5309733@ad.unsw.edu.au::fa07afb0-0148-4b85-bc72-9e9b457e73ca" providerId="AD" clId="Web-{F68DB73E-B4F0-486E-94E1-004791756B84}" dt="2021-04-18T15:11:15.145" v="1" actId="1076"/>
          <ac:picMkLst>
            <pc:docMk/>
            <pc:sldMk cId="278882071" sldId="308"/>
            <ac:picMk id="70" creationId="{120A52C2-7C0E-004B-8329-E4E37C6AE125}"/>
          </ac:picMkLst>
        </pc:picChg>
      </pc:sldChg>
    </pc:docChg>
  </pc:docChgLst>
  <pc:docChgLst>
    <pc:chgData name="Chi Yu Hon" userId="S::z5210213@ad.unsw.edu.au::5280632a-72c2-4964-8a46-dcd78dfe8f83" providerId="AD" clId="Web-{45356B88-8CB2-4243-9B23-B83EA720F606}"/>
    <pc:docChg chg="modSld">
      <pc:chgData name="Chi Yu Hon" userId="S::z5210213@ad.unsw.edu.au::5280632a-72c2-4964-8a46-dcd78dfe8f83" providerId="AD" clId="Web-{45356B88-8CB2-4243-9B23-B83EA720F606}" dt="2021-04-19T04:55:10.025" v="547" actId="14100"/>
      <pc:docMkLst>
        <pc:docMk/>
      </pc:docMkLst>
      <pc:sldChg chg="modSp">
        <pc:chgData name="Chi Yu Hon" userId="S::z5210213@ad.unsw.edu.au::5280632a-72c2-4964-8a46-dcd78dfe8f83" providerId="AD" clId="Web-{45356B88-8CB2-4243-9B23-B83EA720F606}" dt="2021-04-19T04:53:07.865" v="546"/>
        <pc:sldMkLst>
          <pc:docMk/>
          <pc:sldMk cId="2033860701" sldId="295"/>
        </pc:sldMkLst>
        <pc:picChg chg="mod">
          <ac:chgData name="Chi Yu Hon" userId="S::z5210213@ad.unsw.edu.au::5280632a-72c2-4964-8a46-dcd78dfe8f83" providerId="AD" clId="Web-{45356B88-8CB2-4243-9B23-B83EA720F606}" dt="2021-04-19T04:53:07.865" v="546"/>
          <ac:picMkLst>
            <pc:docMk/>
            <pc:sldMk cId="2033860701" sldId="295"/>
            <ac:picMk id="6" creationId="{44CCE1D4-81FE-499D-AB2B-0FA23083A94C}"/>
          </ac:picMkLst>
        </pc:picChg>
      </pc:sldChg>
      <pc:sldChg chg="modNotes">
        <pc:chgData name="Chi Yu Hon" userId="S::z5210213@ad.unsw.edu.au::5280632a-72c2-4964-8a46-dcd78dfe8f83" providerId="AD" clId="Web-{45356B88-8CB2-4243-9B23-B83EA720F606}" dt="2021-04-19T04:43:42.428" v="545"/>
        <pc:sldMkLst>
          <pc:docMk/>
          <pc:sldMk cId="175882894" sldId="312"/>
        </pc:sldMkLst>
      </pc:sldChg>
      <pc:sldChg chg="modSp modNotes">
        <pc:chgData name="Chi Yu Hon" userId="S::z5210213@ad.unsw.edu.au::5280632a-72c2-4964-8a46-dcd78dfe8f83" providerId="AD" clId="Web-{45356B88-8CB2-4243-9B23-B83EA720F606}" dt="2021-04-19T04:55:10.025" v="547" actId="14100"/>
        <pc:sldMkLst>
          <pc:docMk/>
          <pc:sldMk cId="3888078106" sldId="313"/>
        </pc:sldMkLst>
        <pc:picChg chg="mod">
          <ac:chgData name="Chi Yu Hon" userId="S::z5210213@ad.unsw.edu.au::5280632a-72c2-4964-8a46-dcd78dfe8f83" providerId="AD" clId="Web-{45356B88-8CB2-4243-9B23-B83EA720F606}" dt="2021-04-19T04:55:10.025" v="547" actId="14100"/>
          <ac:picMkLst>
            <pc:docMk/>
            <pc:sldMk cId="3888078106" sldId="313"/>
            <ac:picMk id="5" creationId="{605F5D54-F110-4327-ABF5-5D36473A15FB}"/>
          </ac:picMkLst>
        </pc:picChg>
      </pc:sldChg>
      <pc:sldChg chg="modSp modNotes">
        <pc:chgData name="Chi Yu Hon" userId="S::z5210213@ad.unsw.edu.au::5280632a-72c2-4964-8a46-dcd78dfe8f83" providerId="AD" clId="Web-{45356B88-8CB2-4243-9B23-B83EA720F606}" dt="2021-04-19T04:40:14.814" v="463"/>
        <pc:sldMkLst>
          <pc:docMk/>
          <pc:sldMk cId="3493904763" sldId="314"/>
        </pc:sldMkLst>
        <pc:spChg chg="mod">
          <ac:chgData name="Chi Yu Hon" userId="S::z5210213@ad.unsw.edu.au::5280632a-72c2-4964-8a46-dcd78dfe8f83" providerId="AD" clId="Web-{45356B88-8CB2-4243-9B23-B83EA720F606}" dt="2021-04-19T04:39:05.437" v="330" actId="20577"/>
          <ac:spMkLst>
            <pc:docMk/>
            <pc:sldMk cId="3493904763" sldId="314"/>
            <ac:spMk id="12" creationId="{D0F3B9D1-2009-4D35-9EB9-7BA3174270D2}"/>
          </ac:spMkLst>
        </pc:spChg>
      </pc:sldChg>
    </pc:docChg>
  </pc:docChgLst>
  <pc:docChgLst>
    <pc:chgData name="Holly Chung" userId="S::z5309733@ad.unsw.edu.au::fa07afb0-0148-4b85-bc72-9e9b457e73ca" providerId="AD" clId="Web-{022BA1EE-5A0A-4186-8985-D03A31A4B415}"/>
    <pc:docChg chg="addSld delSld modSld">
      <pc:chgData name="Holly Chung" userId="S::z5309733@ad.unsw.edu.au::fa07afb0-0148-4b85-bc72-9e9b457e73ca" providerId="AD" clId="Web-{022BA1EE-5A0A-4186-8985-D03A31A4B415}" dt="2021-04-18T14:22:48.519" v="7" actId="20577"/>
      <pc:docMkLst>
        <pc:docMk/>
      </pc:docMkLst>
      <pc:sldChg chg="addSp delSp modSp">
        <pc:chgData name="Holly Chung" userId="S::z5309733@ad.unsw.edu.au::fa07afb0-0148-4b85-bc72-9e9b457e73ca" providerId="AD" clId="Web-{022BA1EE-5A0A-4186-8985-D03A31A4B415}" dt="2021-04-18T13:44:44.425" v="1"/>
        <pc:sldMkLst>
          <pc:docMk/>
          <pc:sldMk cId="2404297017" sldId="305"/>
        </pc:sldMkLst>
        <pc:picChg chg="add del mod">
          <ac:chgData name="Holly Chung" userId="S::z5309733@ad.unsw.edu.au::fa07afb0-0148-4b85-bc72-9e9b457e73ca" providerId="AD" clId="Web-{022BA1EE-5A0A-4186-8985-D03A31A4B415}" dt="2021-04-18T13:44:44.425" v="1"/>
          <ac:picMkLst>
            <pc:docMk/>
            <pc:sldMk cId="2404297017" sldId="305"/>
            <ac:picMk id="6" creationId="{F03F6FCF-C866-49EA-B3E6-0D39302CF999}"/>
          </ac:picMkLst>
        </pc:picChg>
      </pc:sldChg>
      <pc:sldChg chg="add del replId">
        <pc:chgData name="Holly Chung" userId="S::z5309733@ad.unsw.edu.au::fa07afb0-0148-4b85-bc72-9e9b457e73ca" providerId="AD" clId="Web-{022BA1EE-5A0A-4186-8985-D03A31A4B415}" dt="2021-04-18T13:46:01.427" v="3"/>
        <pc:sldMkLst>
          <pc:docMk/>
          <pc:sldMk cId="2337160204" sldId="307"/>
        </pc:sldMkLst>
      </pc:sldChg>
      <pc:sldChg chg="modSp">
        <pc:chgData name="Holly Chung" userId="S::z5309733@ad.unsw.edu.au::fa07afb0-0148-4b85-bc72-9e9b457e73ca" providerId="AD" clId="Web-{022BA1EE-5A0A-4186-8985-D03A31A4B415}" dt="2021-04-18T14:22:48.519" v="7" actId="20577"/>
        <pc:sldMkLst>
          <pc:docMk/>
          <pc:sldMk cId="1162933609" sldId="316"/>
        </pc:sldMkLst>
        <pc:spChg chg="mod">
          <ac:chgData name="Holly Chung" userId="S::z5309733@ad.unsw.edu.au::fa07afb0-0148-4b85-bc72-9e9b457e73ca" providerId="AD" clId="Web-{022BA1EE-5A0A-4186-8985-D03A31A4B415}" dt="2021-04-18T14:22:48.519" v="7" actId="20577"/>
          <ac:spMkLst>
            <pc:docMk/>
            <pc:sldMk cId="1162933609" sldId="316"/>
            <ac:spMk id="4" creationId="{A3408815-9D66-43B4-A465-B6EB65A4F1C6}"/>
          </ac:spMkLst>
        </pc:spChg>
      </pc:sldChg>
    </pc:docChg>
  </pc:docChgLst>
  <pc:docChgLst>
    <pc:chgData name="Leisa Dang" userId="S::z5164088@ad.unsw.edu.au::483eae83-34fe-4821-a4c2-cc08eaddfa8d" providerId="AD" clId="Web-{FAC4D019-0886-4EB3-9CBD-4D2D1EB68D92}"/>
    <pc:docChg chg="modSld">
      <pc:chgData name="Leisa Dang" userId="S::z5164088@ad.unsw.edu.au::483eae83-34fe-4821-a4c2-cc08eaddfa8d" providerId="AD" clId="Web-{FAC4D019-0886-4EB3-9CBD-4D2D1EB68D92}" dt="2021-04-19T03:54:08.489" v="64"/>
      <pc:docMkLst>
        <pc:docMk/>
      </pc:docMkLst>
      <pc:sldChg chg="modSp">
        <pc:chgData name="Leisa Dang" userId="S::z5164088@ad.unsw.edu.au::483eae83-34fe-4821-a4c2-cc08eaddfa8d" providerId="AD" clId="Web-{FAC4D019-0886-4EB3-9CBD-4D2D1EB68D92}" dt="2021-04-19T03:54:08.489" v="64"/>
        <pc:sldMkLst>
          <pc:docMk/>
          <pc:sldMk cId="1039029697" sldId="286"/>
        </pc:sldMkLst>
        <pc:picChg chg="mod">
          <ac:chgData name="Leisa Dang" userId="S::z5164088@ad.unsw.edu.au::483eae83-34fe-4821-a4c2-cc08eaddfa8d" providerId="AD" clId="Web-{FAC4D019-0886-4EB3-9CBD-4D2D1EB68D92}" dt="2021-04-19T03:54:08.489" v="64"/>
          <ac:picMkLst>
            <pc:docMk/>
            <pc:sldMk cId="1039029697" sldId="286"/>
            <ac:picMk id="44" creationId="{E261A143-2613-4F56-A544-C53F5AF46301}"/>
          </ac:picMkLst>
        </pc:picChg>
      </pc:sldChg>
      <pc:sldChg chg="delSp modSp">
        <pc:chgData name="Leisa Dang" userId="S::z5164088@ad.unsw.edu.au::483eae83-34fe-4821-a4c2-cc08eaddfa8d" providerId="AD" clId="Web-{FAC4D019-0886-4EB3-9CBD-4D2D1EB68D92}" dt="2021-04-19T03:19:35.687" v="63" actId="1076"/>
        <pc:sldMkLst>
          <pc:docMk/>
          <pc:sldMk cId="3051994360" sldId="304"/>
        </pc:sldMkLst>
        <pc:spChg chg="mod">
          <ac:chgData name="Leisa Dang" userId="S::z5164088@ad.unsw.edu.au::483eae83-34fe-4821-a4c2-cc08eaddfa8d" providerId="AD" clId="Web-{FAC4D019-0886-4EB3-9CBD-4D2D1EB68D92}" dt="2021-04-19T02:07:48.964" v="2" actId="20577"/>
          <ac:spMkLst>
            <pc:docMk/>
            <pc:sldMk cId="3051994360" sldId="304"/>
            <ac:spMk id="3" creationId="{4BD964BC-35A3-4E70-94B0-3FF95E1314FA}"/>
          </ac:spMkLst>
        </pc:spChg>
        <pc:spChg chg="del mod">
          <ac:chgData name="Leisa Dang" userId="S::z5164088@ad.unsw.edu.au::483eae83-34fe-4821-a4c2-cc08eaddfa8d" providerId="AD" clId="Web-{FAC4D019-0886-4EB3-9CBD-4D2D1EB68D92}" dt="2021-04-19T03:19:23.171" v="61"/>
          <ac:spMkLst>
            <pc:docMk/>
            <pc:sldMk cId="3051994360" sldId="304"/>
            <ac:spMk id="5" creationId="{A37CDFA3-7651-44F9-885B-794186A5B13D}"/>
          </ac:spMkLst>
        </pc:spChg>
        <pc:spChg chg="del mod">
          <ac:chgData name="Leisa Dang" userId="S::z5164088@ad.unsw.edu.au::483eae83-34fe-4821-a4c2-cc08eaddfa8d" providerId="AD" clId="Web-{FAC4D019-0886-4EB3-9CBD-4D2D1EB68D92}" dt="2021-04-19T03:19:19.655" v="60"/>
          <ac:spMkLst>
            <pc:docMk/>
            <pc:sldMk cId="3051994360" sldId="304"/>
            <ac:spMk id="6" creationId="{C6C87F9C-66A8-4365-B090-B4AE4C0B6EA1}"/>
          </ac:spMkLst>
        </pc:spChg>
        <pc:spChg chg="mod">
          <ac:chgData name="Leisa Dang" userId="S::z5164088@ad.unsw.edu.au::483eae83-34fe-4821-a4c2-cc08eaddfa8d" providerId="AD" clId="Web-{FAC4D019-0886-4EB3-9CBD-4D2D1EB68D92}" dt="2021-04-19T03:19:30.859" v="62" actId="1076"/>
          <ac:spMkLst>
            <pc:docMk/>
            <pc:sldMk cId="3051994360" sldId="304"/>
            <ac:spMk id="11" creationId="{42CA0717-1BD0-49A8-AE3E-2394CC52B676}"/>
          </ac:spMkLst>
        </pc:spChg>
        <pc:spChg chg="mod">
          <ac:chgData name="Leisa Dang" userId="S::z5164088@ad.unsw.edu.au::483eae83-34fe-4821-a4c2-cc08eaddfa8d" providerId="AD" clId="Web-{FAC4D019-0886-4EB3-9CBD-4D2D1EB68D92}" dt="2021-04-19T03:19:35.687" v="63" actId="1076"/>
          <ac:spMkLst>
            <pc:docMk/>
            <pc:sldMk cId="3051994360" sldId="304"/>
            <ac:spMk id="13" creationId="{411FDAC8-BC0E-40FE-81C3-1C826FE7C694}"/>
          </ac:spMkLst>
        </pc:spChg>
      </pc:sldChg>
    </pc:docChg>
  </pc:docChgLst>
  <pc:docChgLst>
    <pc:chgData name="Joshua Qiu" userId="S::z5255877@ad.unsw.edu.au::13c6d44b-c2d4-4f61-a8d0-3ea82a4edf37" providerId="AD" clId="Web-{BDB5DCAB-EF30-41D4-AD43-C4DD96E38E3D}"/>
    <pc:docChg chg="addSld delSld modSld sldOrd">
      <pc:chgData name="Joshua Qiu" userId="S::z5255877@ad.unsw.edu.au::13c6d44b-c2d4-4f61-a8d0-3ea82a4edf37" providerId="AD" clId="Web-{BDB5DCAB-EF30-41D4-AD43-C4DD96E38E3D}" dt="2021-04-19T04:56:54.384" v="284" actId="14100"/>
      <pc:docMkLst>
        <pc:docMk/>
      </pc:docMkLst>
      <pc:sldChg chg="modSp">
        <pc:chgData name="Joshua Qiu" userId="S::z5255877@ad.unsw.edu.au::13c6d44b-c2d4-4f61-a8d0-3ea82a4edf37" providerId="AD" clId="Web-{BDB5DCAB-EF30-41D4-AD43-C4DD96E38E3D}" dt="2021-04-19T03:47:16.347" v="123" actId="14100"/>
        <pc:sldMkLst>
          <pc:docMk/>
          <pc:sldMk cId="1485234858" sldId="256"/>
        </pc:sldMkLst>
        <pc:spChg chg="mod">
          <ac:chgData name="Joshua Qiu" userId="S::z5255877@ad.unsw.edu.au::13c6d44b-c2d4-4f61-a8d0-3ea82a4edf37" providerId="AD" clId="Web-{BDB5DCAB-EF30-41D4-AD43-C4DD96E38E3D}" dt="2021-04-19T03:47:16.347" v="123" actId="14100"/>
          <ac:spMkLst>
            <pc:docMk/>
            <pc:sldMk cId="1485234858" sldId="256"/>
            <ac:spMk id="26" creationId="{817B6E89-6474-4AB4-90D5-2C2FB4120F12}"/>
          </ac:spMkLst>
        </pc:spChg>
        <pc:picChg chg="mod">
          <ac:chgData name="Joshua Qiu" userId="S::z5255877@ad.unsw.edu.au::13c6d44b-c2d4-4f61-a8d0-3ea82a4edf37" providerId="AD" clId="Web-{BDB5DCAB-EF30-41D4-AD43-C4DD96E38E3D}" dt="2021-04-19T03:46:52.956" v="120"/>
          <ac:picMkLst>
            <pc:docMk/>
            <pc:sldMk cId="1485234858" sldId="256"/>
            <ac:picMk id="7" creationId="{4414D423-B276-4148-A337-5693724BB04E}"/>
          </ac:picMkLst>
        </pc:picChg>
      </pc:sldChg>
      <pc:sldChg chg="addSp delSp modSp">
        <pc:chgData name="Joshua Qiu" userId="S::z5255877@ad.unsw.edu.au::13c6d44b-c2d4-4f61-a8d0-3ea82a4edf37" providerId="AD" clId="Web-{BDB5DCAB-EF30-41D4-AD43-C4DD96E38E3D}" dt="2021-04-19T04:42:54.879" v="213" actId="1076"/>
        <pc:sldMkLst>
          <pc:docMk/>
          <pc:sldMk cId="1039029697" sldId="286"/>
        </pc:sldMkLst>
        <pc:picChg chg="add del mod modCrop">
          <ac:chgData name="Joshua Qiu" userId="S::z5255877@ad.unsw.edu.au::13c6d44b-c2d4-4f61-a8d0-3ea82a4edf37" providerId="AD" clId="Web-{BDB5DCAB-EF30-41D4-AD43-C4DD96E38E3D}" dt="2021-04-19T04:42:06.987" v="211"/>
          <ac:picMkLst>
            <pc:docMk/>
            <pc:sldMk cId="1039029697" sldId="286"/>
            <ac:picMk id="4" creationId="{2B8C333E-E7AB-4FCC-A8D4-134B8446E3A9}"/>
          </ac:picMkLst>
        </pc:picChg>
        <pc:picChg chg="add mod">
          <ac:chgData name="Joshua Qiu" userId="S::z5255877@ad.unsw.edu.au::13c6d44b-c2d4-4f61-a8d0-3ea82a4edf37" providerId="AD" clId="Web-{BDB5DCAB-EF30-41D4-AD43-C4DD96E38E3D}" dt="2021-04-19T04:42:54.879" v="213" actId="1076"/>
          <ac:picMkLst>
            <pc:docMk/>
            <pc:sldMk cId="1039029697" sldId="286"/>
            <ac:picMk id="5" creationId="{CD2B33F9-A256-45A4-A591-3158A8AFA557}"/>
          </ac:picMkLst>
        </pc:picChg>
        <pc:picChg chg="mod">
          <ac:chgData name="Joshua Qiu" userId="S::z5255877@ad.unsw.edu.au::13c6d44b-c2d4-4f61-a8d0-3ea82a4edf37" providerId="AD" clId="Web-{BDB5DCAB-EF30-41D4-AD43-C4DD96E38E3D}" dt="2021-04-19T04:42:02.315" v="210"/>
          <ac:picMkLst>
            <pc:docMk/>
            <pc:sldMk cId="1039029697" sldId="286"/>
            <ac:picMk id="40" creationId="{16445306-E45D-49A1-9C4C-907C22D171AC}"/>
          </ac:picMkLst>
        </pc:picChg>
      </pc:sldChg>
      <pc:sldChg chg="addSp modSp modNotes">
        <pc:chgData name="Joshua Qiu" userId="S::z5255877@ad.unsw.edu.au::13c6d44b-c2d4-4f61-a8d0-3ea82a4edf37" providerId="AD" clId="Web-{BDB5DCAB-EF30-41D4-AD43-C4DD96E38E3D}" dt="2021-04-19T04:45:19.320" v="244" actId="20577"/>
        <pc:sldMkLst>
          <pc:docMk/>
          <pc:sldMk cId="4095446283" sldId="287"/>
        </pc:sldMkLst>
        <pc:spChg chg="mod">
          <ac:chgData name="Joshua Qiu" userId="S::z5255877@ad.unsw.edu.au::13c6d44b-c2d4-4f61-a8d0-3ea82a4edf37" providerId="AD" clId="Web-{BDB5DCAB-EF30-41D4-AD43-C4DD96E38E3D}" dt="2021-04-19T04:45:19.320" v="244" actId="20577"/>
          <ac:spMkLst>
            <pc:docMk/>
            <pc:sldMk cId="4095446283" sldId="287"/>
            <ac:spMk id="5" creationId="{A444DFB7-7E28-41B4-9BF9-BE436E0FC9E8}"/>
          </ac:spMkLst>
        </pc:spChg>
        <pc:picChg chg="add">
          <ac:chgData name="Joshua Qiu" userId="S::z5255877@ad.unsw.edu.au::13c6d44b-c2d4-4f61-a8d0-3ea82a4edf37" providerId="AD" clId="Web-{BDB5DCAB-EF30-41D4-AD43-C4DD96E38E3D}" dt="2021-04-19T04:43:03.519" v="215"/>
          <ac:picMkLst>
            <pc:docMk/>
            <pc:sldMk cId="4095446283" sldId="287"/>
            <ac:picMk id="4" creationId="{8349BCB3-25C7-4DA5-BF90-6DAA7F2489CB}"/>
          </ac:picMkLst>
        </pc:picChg>
      </pc:sldChg>
      <pc:sldChg chg="addSp">
        <pc:chgData name="Joshua Qiu" userId="S::z5255877@ad.unsw.edu.au::13c6d44b-c2d4-4f61-a8d0-3ea82a4edf37" providerId="AD" clId="Web-{BDB5DCAB-EF30-41D4-AD43-C4DD96E38E3D}" dt="2021-04-19T04:43:00.504" v="214"/>
        <pc:sldMkLst>
          <pc:docMk/>
          <pc:sldMk cId="1991691964" sldId="293"/>
        </pc:sldMkLst>
        <pc:picChg chg="add">
          <ac:chgData name="Joshua Qiu" userId="S::z5255877@ad.unsw.edu.au::13c6d44b-c2d4-4f61-a8d0-3ea82a4edf37" providerId="AD" clId="Web-{BDB5DCAB-EF30-41D4-AD43-C4DD96E38E3D}" dt="2021-04-19T04:43:00.504" v="214"/>
          <ac:picMkLst>
            <pc:docMk/>
            <pc:sldMk cId="1991691964" sldId="293"/>
            <ac:picMk id="4" creationId="{BB62E81E-78D3-4B61-BF7E-DDCAEC9412CC}"/>
          </ac:picMkLst>
        </pc:picChg>
      </pc:sldChg>
      <pc:sldChg chg="addSp delSp modSp">
        <pc:chgData name="Joshua Qiu" userId="S::z5255877@ad.unsw.edu.au::13c6d44b-c2d4-4f61-a8d0-3ea82a4edf37" providerId="AD" clId="Web-{BDB5DCAB-EF30-41D4-AD43-C4DD96E38E3D}" dt="2021-04-19T04:56:54.384" v="284" actId="14100"/>
        <pc:sldMkLst>
          <pc:docMk/>
          <pc:sldMk cId="2033860701" sldId="295"/>
        </pc:sldMkLst>
        <pc:spChg chg="mod">
          <ac:chgData name="Joshua Qiu" userId="S::z5255877@ad.unsw.edu.au::13c6d44b-c2d4-4f61-a8d0-3ea82a4edf37" providerId="AD" clId="Web-{BDB5DCAB-EF30-41D4-AD43-C4DD96E38E3D}" dt="2021-04-19T04:56:54.384" v="284" actId="14100"/>
          <ac:spMkLst>
            <pc:docMk/>
            <pc:sldMk cId="2033860701" sldId="295"/>
            <ac:spMk id="9" creationId="{670550D9-B72F-46D0-B3A1-179DADF002AC}"/>
          </ac:spMkLst>
        </pc:spChg>
        <pc:picChg chg="add">
          <ac:chgData name="Joshua Qiu" userId="S::z5255877@ad.unsw.edu.au::13c6d44b-c2d4-4f61-a8d0-3ea82a4edf37" providerId="AD" clId="Web-{BDB5DCAB-EF30-41D4-AD43-C4DD96E38E3D}" dt="2021-04-19T04:43:04.988" v="216"/>
          <ac:picMkLst>
            <pc:docMk/>
            <pc:sldMk cId="2033860701" sldId="295"/>
            <ac:picMk id="2" creationId="{DE8ED639-5B3E-4754-9E6F-FB9C81C50A9B}"/>
          </ac:picMkLst>
        </pc:picChg>
        <pc:picChg chg="add del mod">
          <ac:chgData name="Joshua Qiu" userId="S::z5255877@ad.unsw.edu.au::13c6d44b-c2d4-4f61-a8d0-3ea82a4edf37" providerId="AD" clId="Web-{BDB5DCAB-EF30-41D4-AD43-C4DD96E38E3D}" dt="2021-04-19T04:51:34.345" v="252"/>
          <ac:picMkLst>
            <pc:docMk/>
            <pc:sldMk cId="2033860701" sldId="295"/>
            <ac:picMk id="4" creationId="{C1C59910-CBE2-4FB1-BDCA-21B014EE6236}"/>
          </ac:picMkLst>
        </pc:picChg>
        <pc:picChg chg="add mod">
          <ac:chgData name="Joshua Qiu" userId="S::z5255877@ad.unsw.edu.au::13c6d44b-c2d4-4f61-a8d0-3ea82a4edf37" providerId="AD" clId="Web-{BDB5DCAB-EF30-41D4-AD43-C4DD96E38E3D}" dt="2021-04-19T04:55:21.335" v="269"/>
          <ac:picMkLst>
            <pc:docMk/>
            <pc:sldMk cId="2033860701" sldId="295"/>
            <ac:picMk id="6" creationId="{44CCE1D4-81FE-499D-AB2B-0FA23083A94C}"/>
          </ac:picMkLst>
        </pc:picChg>
        <pc:picChg chg="mod">
          <ac:chgData name="Joshua Qiu" userId="S::z5255877@ad.unsw.edu.au::13c6d44b-c2d4-4f61-a8d0-3ea82a4edf37" providerId="AD" clId="Web-{BDB5DCAB-EF30-41D4-AD43-C4DD96E38E3D}" dt="2021-04-19T04:55:11.444" v="266" actId="14100"/>
          <ac:picMkLst>
            <pc:docMk/>
            <pc:sldMk cId="2033860701" sldId="295"/>
            <ac:picMk id="14" creationId="{2F5A296E-16A9-4141-B255-D6A41EE0C543}"/>
          </ac:picMkLst>
        </pc:picChg>
      </pc:sldChg>
      <pc:sldChg chg="addSp">
        <pc:chgData name="Joshua Qiu" userId="S::z5255877@ad.unsw.edu.au::13c6d44b-c2d4-4f61-a8d0-3ea82a4edf37" providerId="AD" clId="Web-{BDB5DCAB-EF30-41D4-AD43-C4DD96E38E3D}" dt="2021-04-19T04:43:06.519" v="217"/>
        <pc:sldMkLst>
          <pc:docMk/>
          <pc:sldMk cId="3310865138" sldId="296"/>
        </pc:sldMkLst>
        <pc:picChg chg="add">
          <ac:chgData name="Joshua Qiu" userId="S::z5255877@ad.unsw.edu.au::13c6d44b-c2d4-4f61-a8d0-3ea82a4edf37" providerId="AD" clId="Web-{BDB5DCAB-EF30-41D4-AD43-C4DD96E38E3D}" dt="2021-04-19T04:43:06.519" v="217"/>
          <ac:picMkLst>
            <pc:docMk/>
            <pc:sldMk cId="3310865138" sldId="296"/>
            <ac:picMk id="5" creationId="{95769D2C-FC2E-4F6A-BAA7-A62BEEA31D4E}"/>
          </ac:picMkLst>
        </pc:picChg>
      </pc:sldChg>
      <pc:sldChg chg="addSp">
        <pc:chgData name="Joshua Qiu" userId="S::z5255877@ad.unsw.edu.au::13c6d44b-c2d4-4f61-a8d0-3ea82a4edf37" providerId="AD" clId="Web-{BDB5DCAB-EF30-41D4-AD43-C4DD96E38E3D}" dt="2021-04-19T04:43:11.426" v="219"/>
        <pc:sldMkLst>
          <pc:docMk/>
          <pc:sldMk cId="2282186304" sldId="303"/>
        </pc:sldMkLst>
        <pc:picChg chg="add">
          <ac:chgData name="Joshua Qiu" userId="S::z5255877@ad.unsw.edu.au::13c6d44b-c2d4-4f61-a8d0-3ea82a4edf37" providerId="AD" clId="Web-{BDB5DCAB-EF30-41D4-AD43-C4DD96E38E3D}" dt="2021-04-19T04:43:11.426" v="219"/>
          <ac:picMkLst>
            <pc:docMk/>
            <pc:sldMk cId="2282186304" sldId="303"/>
            <ac:picMk id="6" creationId="{0899434A-40F3-454F-899E-1F6260A34B93}"/>
          </ac:picMkLst>
        </pc:picChg>
      </pc:sldChg>
      <pc:sldChg chg="addSp">
        <pc:chgData name="Joshua Qiu" userId="S::z5255877@ad.unsw.edu.au::13c6d44b-c2d4-4f61-a8d0-3ea82a4edf37" providerId="AD" clId="Web-{BDB5DCAB-EF30-41D4-AD43-C4DD96E38E3D}" dt="2021-04-19T04:43:17.879" v="222"/>
        <pc:sldMkLst>
          <pc:docMk/>
          <pc:sldMk cId="2404297017" sldId="305"/>
        </pc:sldMkLst>
        <pc:picChg chg="add">
          <ac:chgData name="Joshua Qiu" userId="S::z5255877@ad.unsw.edu.au::13c6d44b-c2d4-4f61-a8d0-3ea82a4edf37" providerId="AD" clId="Web-{BDB5DCAB-EF30-41D4-AD43-C4DD96E38E3D}" dt="2021-04-19T04:43:17.879" v="222"/>
          <ac:picMkLst>
            <pc:docMk/>
            <pc:sldMk cId="2404297017" sldId="305"/>
            <ac:picMk id="6" creationId="{B186B252-23D9-4585-A10D-6171CAC8883E}"/>
          </ac:picMkLst>
        </pc:picChg>
      </pc:sldChg>
      <pc:sldChg chg="addSp">
        <pc:chgData name="Joshua Qiu" userId="S::z5255877@ad.unsw.edu.au::13c6d44b-c2d4-4f61-a8d0-3ea82a4edf37" providerId="AD" clId="Web-{BDB5DCAB-EF30-41D4-AD43-C4DD96E38E3D}" dt="2021-04-19T04:43:22.364" v="224"/>
        <pc:sldMkLst>
          <pc:docMk/>
          <pc:sldMk cId="278882071" sldId="308"/>
        </pc:sldMkLst>
        <pc:picChg chg="add">
          <ac:chgData name="Joshua Qiu" userId="S::z5255877@ad.unsw.edu.au::13c6d44b-c2d4-4f61-a8d0-3ea82a4edf37" providerId="AD" clId="Web-{BDB5DCAB-EF30-41D4-AD43-C4DD96E38E3D}" dt="2021-04-19T04:43:22.364" v="224"/>
          <ac:picMkLst>
            <pc:docMk/>
            <pc:sldMk cId="278882071" sldId="308"/>
            <ac:picMk id="5" creationId="{1D7B2077-25F1-48FE-955E-6EBF34EC0FDF}"/>
          </ac:picMkLst>
        </pc:picChg>
      </pc:sldChg>
      <pc:sldChg chg="addSp modNotes">
        <pc:chgData name="Joshua Qiu" userId="S::z5255877@ad.unsw.edu.au::13c6d44b-c2d4-4f61-a8d0-3ea82a4edf37" providerId="AD" clId="Web-{BDB5DCAB-EF30-41D4-AD43-C4DD96E38E3D}" dt="2021-04-19T04:43:24.208" v="225"/>
        <pc:sldMkLst>
          <pc:docMk/>
          <pc:sldMk cId="2998385914" sldId="309"/>
        </pc:sldMkLst>
        <pc:picChg chg="add">
          <ac:chgData name="Joshua Qiu" userId="S::z5255877@ad.unsw.edu.au::13c6d44b-c2d4-4f61-a8d0-3ea82a4edf37" providerId="AD" clId="Web-{BDB5DCAB-EF30-41D4-AD43-C4DD96E38E3D}" dt="2021-04-19T04:43:24.208" v="225"/>
          <ac:picMkLst>
            <pc:docMk/>
            <pc:sldMk cId="2998385914" sldId="309"/>
            <ac:picMk id="8" creationId="{8F480DDA-5EDF-4608-8C0D-AC8D1D413F47}"/>
          </ac:picMkLst>
        </pc:picChg>
      </pc:sldChg>
      <pc:sldChg chg="addSp modNotes">
        <pc:chgData name="Joshua Qiu" userId="S::z5255877@ad.unsw.edu.au::13c6d44b-c2d4-4f61-a8d0-3ea82a4edf37" providerId="AD" clId="Web-{BDB5DCAB-EF30-41D4-AD43-C4DD96E38E3D}" dt="2021-04-19T04:43:26.176" v="226"/>
        <pc:sldMkLst>
          <pc:docMk/>
          <pc:sldMk cId="1667189734" sldId="310"/>
        </pc:sldMkLst>
        <pc:picChg chg="add">
          <ac:chgData name="Joshua Qiu" userId="S::z5255877@ad.unsw.edu.au::13c6d44b-c2d4-4f61-a8d0-3ea82a4edf37" providerId="AD" clId="Web-{BDB5DCAB-EF30-41D4-AD43-C4DD96E38E3D}" dt="2021-04-19T04:43:26.176" v="226"/>
          <ac:picMkLst>
            <pc:docMk/>
            <pc:sldMk cId="1667189734" sldId="310"/>
            <ac:picMk id="5" creationId="{9C3A257D-463C-457E-BB7F-F5DA58DA5FFD}"/>
          </ac:picMkLst>
        </pc:picChg>
      </pc:sldChg>
      <pc:sldChg chg="addSp modSp modNotes">
        <pc:chgData name="Joshua Qiu" userId="S::z5255877@ad.unsw.edu.au::13c6d44b-c2d4-4f61-a8d0-3ea82a4edf37" providerId="AD" clId="Web-{BDB5DCAB-EF30-41D4-AD43-C4DD96E38E3D}" dt="2021-04-19T04:43:28.020" v="227"/>
        <pc:sldMkLst>
          <pc:docMk/>
          <pc:sldMk cId="227122435" sldId="311"/>
        </pc:sldMkLst>
        <pc:spChg chg="mod">
          <ac:chgData name="Joshua Qiu" userId="S::z5255877@ad.unsw.edu.au::13c6d44b-c2d4-4f61-a8d0-3ea82a4edf37" providerId="AD" clId="Web-{BDB5DCAB-EF30-41D4-AD43-C4DD96E38E3D}" dt="2021-04-19T02:19:01.535" v="49" actId="20577"/>
          <ac:spMkLst>
            <pc:docMk/>
            <pc:sldMk cId="227122435" sldId="311"/>
            <ac:spMk id="3" creationId="{3BD119B4-7FE5-43DD-81FB-DA75B8EA4CF1}"/>
          </ac:spMkLst>
        </pc:spChg>
        <pc:spChg chg="mod">
          <ac:chgData name="Joshua Qiu" userId="S::z5255877@ad.unsw.edu.au::13c6d44b-c2d4-4f61-a8d0-3ea82a4edf37" providerId="AD" clId="Web-{BDB5DCAB-EF30-41D4-AD43-C4DD96E38E3D}" dt="2021-04-19T02:19:43.302" v="119" actId="14100"/>
          <ac:spMkLst>
            <pc:docMk/>
            <pc:sldMk cId="227122435" sldId="311"/>
            <ac:spMk id="5" creationId="{C1071564-A5F6-4B9F-B28F-E281F154CBF8}"/>
          </ac:spMkLst>
        </pc:spChg>
        <pc:picChg chg="add">
          <ac:chgData name="Joshua Qiu" userId="S::z5255877@ad.unsw.edu.au::13c6d44b-c2d4-4f61-a8d0-3ea82a4edf37" providerId="AD" clId="Web-{BDB5DCAB-EF30-41D4-AD43-C4DD96E38E3D}" dt="2021-04-19T04:43:28.020" v="227"/>
          <ac:picMkLst>
            <pc:docMk/>
            <pc:sldMk cId="227122435" sldId="311"/>
            <ac:picMk id="6" creationId="{9B103834-98D4-4EDD-8C70-120C261A4C9B}"/>
          </ac:picMkLst>
        </pc:picChg>
      </pc:sldChg>
      <pc:sldChg chg="addSp">
        <pc:chgData name="Joshua Qiu" userId="S::z5255877@ad.unsw.edu.au::13c6d44b-c2d4-4f61-a8d0-3ea82a4edf37" providerId="AD" clId="Web-{BDB5DCAB-EF30-41D4-AD43-C4DD96E38E3D}" dt="2021-04-19T04:43:29.317" v="228"/>
        <pc:sldMkLst>
          <pc:docMk/>
          <pc:sldMk cId="175882894" sldId="312"/>
        </pc:sldMkLst>
        <pc:picChg chg="add">
          <ac:chgData name="Joshua Qiu" userId="S::z5255877@ad.unsw.edu.au::13c6d44b-c2d4-4f61-a8d0-3ea82a4edf37" providerId="AD" clId="Web-{BDB5DCAB-EF30-41D4-AD43-C4DD96E38E3D}" dt="2021-04-19T04:43:29.317" v="228"/>
          <ac:picMkLst>
            <pc:docMk/>
            <pc:sldMk cId="175882894" sldId="312"/>
            <ac:picMk id="5" creationId="{085D4D6B-58B2-47E4-B8BC-329D5FD146C4}"/>
          </ac:picMkLst>
        </pc:picChg>
      </pc:sldChg>
      <pc:sldChg chg="addSp">
        <pc:chgData name="Joshua Qiu" userId="S::z5255877@ad.unsw.edu.au::13c6d44b-c2d4-4f61-a8d0-3ea82a4edf37" providerId="AD" clId="Web-{BDB5DCAB-EF30-41D4-AD43-C4DD96E38E3D}" dt="2021-04-19T04:43:31.176" v="229"/>
        <pc:sldMkLst>
          <pc:docMk/>
          <pc:sldMk cId="3888078106" sldId="313"/>
        </pc:sldMkLst>
        <pc:picChg chg="add">
          <ac:chgData name="Joshua Qiu" userId="S::z5255877@ad.unsw.edu.au::13c6d44b-c2d4-4f61-a8d0-3ea82a4edf37" providerId="AD" clId="Web-{BDB5DCAB-EF30-41D4-AD43-C4DD96E38E3D}" dt="2021-04-19T04:43:31.176" v="229"/>
          <ac:picMkLst>
            <pc:docMk/>
            <pc:sldMk cId="3888078106" sldId="313"/>
            <ac:picMk id="6" creationId="{47CCDB88-7362-4B75-9511-9B7DCA31A426}"/>
          </ac:picMkLst>
        </pc:picChg>
      </pc:sldChg>
      <pc:sldChg chg="addSp modSp">
        <pc:chgData name="Joshua Qiu" userId="S::z5255877@ad.unsw.edu.au::13c6d44b-c2d4-4f61-a8d0-3ea82a4edf37" providerId="AD" clId="Web-{BDB5DCAB-EF30-41D4-AD43-C4DD96E38E3D}" dt="2021-04-19T04:48:06.386" v="250" actId="20577"/>
        <pc:sldMkLst>
          <pc:docMk/>
          <pc:sldMk cId="3493904763" sldId="314"/>
        </pc:sldMkLst>
        <pc:spChg chg="mod">
          <ac:chgData name="Joshua Qiu" userId="S::z5255877@ad.unsw.edu.au::13c6d44b-c2d4-4f61-a8d0-3ea82a4edf37" providerId="AD" clId="Web-{BDB5DCAB-EF30-41D4-AD43-C4DD96E38E3D}" dt="2021-04-19T04:48:04.917" v="248" actId="20577"/>
          <ac:spMkLst>
            <pc:docMk/>
            <pc:sldMk cId="3493904763" sldId="314"/>
            <ac:spMk id="3" creationId="{3BD119B4-7FE5-43DD-81FB-DA75B8EA4CF1}"/>
          </ac:spMkLst>
        </pc:spChg>
        <pc:spChg chg="mod">
          <ac:chgData name="Joshua Qiu" userId="S::z5255877@ad.unsw.edu.au::13c6d44b-c2d4-4f61-a8d0-3ea82a4edf37" providerId="AD" clId="Web-{BDB5DCAB-EF30-41D4-AD43-C4DD96E38E3D}" dt="2021-04-19T04:48:06.386" v="250" actId="20577"/>
          <ac:spMkLst>
            <pc:docMk/>
            <pc:sldMk cId="3493904763" sldId="314"/>
            <ac:spMk id="5" creationId="{C1071564-A5F6-4B9F-B28F-E281F154CBF8}"/>
          </ac:spMkLst>
        </pc:spChg>
        <pc:picChg chg="add">
          <ac:chgData name="Joshua Qiu" userId="S::z5255877@ad.unsw.edu.au::13c6d44b-c2d4-4f61-a8d0-3ea82a4edf37" providerId="AD" clId="Web-{BDB5DCAB-EF30-41D4-AD43-C4DD96E38E3D}" dt="2021-04-19T04:43:33.051" v="230"/>
          <ac:picMkLst>
            <pc:docMk/>
            <pc:sldMk cId="3493904763" sldId="314"/>
            <ac:picMk id="6" creationId="{B024071D-C5DE-4D97-AA19-BA55CC1D26C5}"/>
          </ac:picMkLst>
        </pc:picChg>
      </pc:sldChg>
      <pc:sldChg chg="addSp modSp">
        <pc:chgData name="Joshua Qiu" userId="S::z5255877@ad.unsw.edu.au::13c6d44b-c2d4-4f61-a8d0-3ea82a4edf37" providerId="AD" clId="Web-{BDB5DCAB-EF30-41D4-AD43-C4DD96E38E3D}" dt="2021-04-19T04:43:36.380" v="232"/>
        <pc:sldMkLst>
          <pc:docMk/>
          <pc:sldMk cId="1162933609" sldId="316"/>
        </pc:sldMkLst>
        <pc:spChg chg="mod">
          <ac:chgData name="Joshua Qiu" userId="S::z5255877@ad.unsw.edu.au::13c6d44b-c2d4-4f61-a8d0-3ea82a4edf37" providerId="AD" clId="Web-{BDB5DCAB-EF30-41D4-AD43-C4DD96E38E3D}" dt="2021-04-19T04:29:38.515" v="178" actId="1076"/>
          <ac:spMkLst>
            <pc:docMk/>
            <pc:sldMk cId="1162933609" sldId="316"/>
            <ac:spMk id="4" creationId="{A3408815-9D66-43B4-A465-B6EB65A4F1C6}"/>
          </ac:spMkLst>
        </pc:spChg>
        <pc:picChg chg="add">
          <ac:chgData name="Joshua Qiu" userId="S::z5255877@ad.unsw.edu.au::13c6d44b-c2d4-4f61-a8d0-3ea82a4edf37" providerId="AD" clId="Web-{BDB5DCAB-EF30-41D4-AD43-C4DD96E38E3D}" dt="2021-04-19T04:43:36.380" v="232"/>
          <ac:picMkLst>
            <pc:docMk/>
            <pc:sldMk cId="1162933609" sldId="316"/>
            <ac:picMk id="6" creationId="{ADAD2F62-19A2-4954-9462-F55D58C10B69}"/>
          </ac:picMkLst>
        </pc:picChg>
      </pc:sldChg>
      <pc:sldChg chg="del">
        <pc:chgData name="Joshua Qiu" userId="S::z5255877@ad.unsw.edu.au::13c6d44b-c2d4-4f61-a8d0-3ea82a4edf37" providerId="AD" clId="Web-{BDB5DCAB-EF30-41D4-AD43-C4DD96E38E3D}" dt="2021-04-19T04:28:25.810" v="170"/>
        <pc:sldMkLst>
          <pc:docMk/>
          <pc:sldMk cId="4246759220" sldId="318"/>
        </pc:sldMkLst>
      </pc:sldChg>
      <pc:sldChg chg="addSp modSp">
        <pc:chgData name="Joshua Qiu" userId="S::z5255877@ad.unsw.edu.au::13c6d44b-c2d4-4f61-a8d0-3ea82a4edf37" providerId="AD" clId="Web-{BDB5DCAB-EF30-41D4-AD43-C4DD96E38E3D}" dt="2021-04-19T04:43:43.099" v="236"/>
        <pc:sldMkLst>
          <pc:docMk/>
          <pc:sldMk cId="3893102075" sldId="319"/>
        </pc:sldMkLst>
        <pc:spChg chg="mod">
          <ac:chgData name="Joshua Qiu" userId="S::z5255877@ad.unsw.edu.au::13c6d44b-c2d4-4f61-a8d0-3ea82a4edf37" providerId="AD" clId="Web-{BDB5DCAB-EF30-41D4-AD43-C4DD96E38E3D}" dt="2021-04-19T02:05:45.658" v="11" actId="20577"/>
          <ac:spMkLst>
            <pc:docMk/>
            <pc:sldMk cId="3893102075" sldId="319"/>
            <ac:spMk id="4" creationId="{37530160-A714-49C8-85A0-932553905B40}"/>
          </ac:spMkLst>
        </pc:spChg>
        <pc:picChg chg="add">
          <ac:chgData name="Joshua Qiu" userId="S::z5255877@ad.unsw.edu.au::13c6d44b-c2d4-4f61-a8d0-3ea82a4edf37" providerId="AD" clId="Web-{BDB5DCAB-EF30-41D4-AD43-C4DD96E38E3D}" dt="2021-04-19T04:43:43.099" v="236"/>
          <ac:picMkLst>
            <pc:docMk/>
            <pc:sldMk cId="3893102075" sldId="319"/>
            <ac:picMk id="2" creationId="{FA6C7AED-05B3-461C-BFF5-1EBC0EB06281}"/>
          </ac:picMkLst>
        </pc:picChg>
      </pc:sldChg>
      <pc:sldChg chg="addSp ord">
        <pc:chgData name="Joshua Qiu" userId="S::z5255877@ad.unsw.edu.au::13c6d44b-c2d4-4f61-a8d0-3ea82a4edf37" providerId="AD" clId="Web-{BDB5DCAB-EF30-41D4-AD43-C4DD96E38E3D}" dt="2021-04-19T04:43:34.364" v="231"/>
        <pc:sldMkLst>
          <pc:docMk/>
          <pc:sldMk cId="3592106188" sldId="321"/>
        </pc:sldMkLst>
        <pc:picChg chg="add">
          <ac:chgData name="Joshua Qiu" userId="S::z5255877@ad.unsw.edu.au::13c6d44b-c2d4-4f61-a8d0-3ea82a4edf37" providerId="AD" clId="Web-{BDB5DCAB-EF30-41D4-AD43-C4DD96E38E3D}" dt="2021-04-19T04:43:34.364" v="231"/>
          <ac:picMkLst>
            <pc:docMk/>
            <pc:sldMk cId="3592106188" sldId="321"/>
            <ac:picMk id="7" creationId="{84D78786-86B4-4616-AA50-F5CBB7FD3D60}"/>
          </ac:picMkLst>
        </pc:picChg>
      </pc:sldChg>
      <pc:sldChg chg="addSp">
        <pc:chgData name="Joshua Qiu" userId="S::z5255877@ad.unsw.edu.au::13c6d44b-c2d4-4f61-a8d0-3ea82a4edf37" providerId="AD" clId="Web-{BDB5DCAB-EF30-41D4-AD43-C4DD96E38E3D}" dt="2021-04-19T04:43:09.488" v="218"/>
        <pc:sldMkLst>
          <pc:docMk/>
          <pc:sldMk cId="560991596" sldId="322"/>
        </pc:sldMkLst>
        <pc:picChg chg="add">
          <ac:chgData name="Joshua Qiu" userId="S::z5255877@ad.unsw.edu.au::13c6d44b-c2d4-4f61-a8d0-3ea82a4edf37" providerId="AD" clId="Web-{BDB5DCAB-EF30-41D4-AD43-C4DD96E38E3D}" dt="2021-04-19T04:43:09.488" v="218"/>
          <ac:picMkLst>
            <pc:docMk/>
            <pc:sldMk cId="560991596" sldId="322"/>
            <ac:picMk id="5" creationId="{D9E5454E-D0E4-4A4C-B6B0-232B6B21D5E3}"/>
          </ac:picMkLst>
        </pc:picChg>
      </pc:sldChg>
      <pc:sldChg chg="addSp">
        <pc:chgData name="Joshua Qiu" userId="S::z5255877@ad.unsw.edu.au::13c6d44b-c2d4-4f61-a8d0-3ea82a4edf37" providerId="AD" clId="Web-{BDB5DCAB-EF30-41D4-AD43-C4DD96E38E3D}" dt="2021-04-19T04:43:13.629" v="220"/>
        <pc:sldMkLst>
          <pc:docMk/>
          <pc:sldMk cId="163285784" sldId="323"/>
        </pc:sldMkLst>
        <pc:picChg chg="add">
          <ac:chgData name="Joshua Qiu" userId="S::z5255877@ad.unsw.edu.au::13c6d44b-c2d4-4f61-a8d0-3ea82a4edf37" providerId="AD" clId="Web-{BDB5DCAB-EF30-41D4-AD43-C4DD96E38E3D}" dt="2021-04-19T04:43:13.629" v="220"/>
          <ac:picMkLst>
            <pc:docMk/>
            <pc:sldMk cId="163285784" sldId="323"/>
            <ac:picMk id="5" creationId="{78D80E0C-48FD-4C96-A351-68E4A418C50F}"/>
          </ac:picMkLst>
        </pc:picChg>
      </pc:sldChg>
      <pc:sldChg chg="addSp">
        <pc:chgData name="Joshua Qiu" userId="S::z5255877@ad.unsw.edu.au::13c6d44b-c2d4-4f61-a8d0-3ea82a4edf37" providerId="AD" clId="Web-{BDB5DCAB-EF30-41D4-AD43-C4DD96E38E3D}" dt="2021-04-19T04:43:15.957" v="221"/>
        <pc:sldMkLst>
          <pc:docMk/>
          <pc:sldMk cId="533400558" sldId="324"/>
        </pc:sldMkLst>
        <pc:picChg chg="add">
          <ac:chgData name="Joshua Qiu" userId="S::z5255877@ad.unsw.edu.au::13c6d44b-c2d4-4f61-a8d0-3ea82a4edf37" providerId="AD" clId="Web-{BDB5DCAB-EF30-41D4-AD43-C4DD96E38E3D}" dt="2021-04-19T04:43:15.957" v="221"/>
          <ac:picMkLst>
            <pc:docMk/>
            <pc:sldMk cId="533400558" sldId="324"/>
            <ac:picMk id="5" creationId="{EE127C30-777C-403A-B387-E846D06D338F}"/>
          </ac:picMkLst>
        </pc:picChg>
      </pc:sldChg>
      <pc:sldChg chg="addSp">
        <pc:chgData name="Joshua Qiu" userId="S::z5255877@ad.unsw.edu.au::13c6d44b-c2d4-4f61-a8d0-3ea82a4edf37" providerId="AD" clId="Web-{BDB5DCAB-EF30-41D4-AD43-C4DD96E38E3D}" dt="2021-04-19T04:43:19.895" v="223"/>
        <pc:sldMkLst>
          <pc:docMk/>
          <pc:sldMk cId="1906898261" sldId="325"/>
        </pc:sldMkLst>
        <pc:picChg chg="add">
          <ac:chgData name="Joshua Qiu" userId="S::z5255877@ad.unsw.edu.au::13c6d44b-c2d4-4f61-a8d0-3ea82a4edf37" providerId="AD" clId="Web-{BDB5DCAB-EF30-41D4-AD43-C4DD96E38E3D}" dt="2021-04-19T04:43:19.895" v="223"/>
          <ac:picMkLst>
            <pc:docMk/>
            <pc:sldMk cId="1906898261" sldId="325"/>
            <ac:picMk id="6" creationId="{5BB2F37A-B0F3-4121-9936-78DAA6B43C22}"/>
          </ac:picMkLst>
        </pc:picChg>
      </pc:sldChg>
      <pc:sldChg chg="addSp modSp add replId">
        <pc:chgData name="Joshua Qiu" userId="S::z5255877@ad.unsw.edu.au::13c6d44b-c2d4-4f61-a8d0-3ea82a4edf37" providerId="AD" clId="Web-{BDB5DCAB-EF30-41D4-AD43-C4DD96E38E3D}" dt="2021-04-19T04:43:38.192" v="233"/>
        <pc:sldMkLst>
          <pc:docMk/>
          <pc:sldMk cId="250930087" sldId="326"/>
        </pc:sldMkLst>
        <pc:spChg chg="mod">
          <ac:chgData name="Joshua Qiu" userId="S::z5255877@ad.unsw.edu.au::13c6d44b-c2d4-4f61-a8d0-3ea82a4edf37" providerId="AD" clId="Web-{BDB5DCAB-EF30-41D4-AD43-C4DD96E38E3D}" dt="2021-04-19T04:29:30.484" v="177" actId="1076"/>
          <ac:spMkLst>
            <pc:docMk/>
            <pc:sldMk cId="250930087" sldId="326"/>
            <ac:spMk id="4" creationId="{A3408815-9D66-43B4-A465-B6EB65A4F1C6}"/>
          </ac:spMkLst>
        </pc:spChg>
        <pc:picChg chg="add">
          <ac:chgData name="Joshua Qiu" userId="S::z5255877@ad.unsw.edu.au::13c6d44b-c2d4-4f61-a8d0-3ea82a4edf37" providerId="AD" clId="Web-{BDB5DCAB-EF30-41D4-AD43-C4DD96E38E3D}" dt="2021-04-19T04:43:38.192" v="233"/>
          <ac:picMkLst>
            <pc:docMk/>
            <pc:sldMk cId="250930087" sldId="326"/>
            <ac:picMk id="6" creationId="{5B8099C1-F264-425D-A4F4-EDB04BEAF126}"/>
          </ac:picMkLst>
        </pc:picChg>
      </pc:sldChg>
      <pc:sldChg chg="addSp modSp add replId">
        <pc:chgData name="Joshua Qiu" userId="S::z5255877@ad.unsw.edu.au::13c6d44b-c2d4-4f61-a8d0-3ea82a4edf37" providerId="AD" clId="Web-{BDB5DCAB-EF30-41D4-AD43-C4DD96E38E3D}" dt="2021-04-19T04:43:39.692" v="234"/>
        <pc:sldMkLst>
          <pc:docMk/>
          <pc:sldMk cId="1491652712" sldId="327"/>
        </pc:sldMkLst>
        <pc:spChg chg="mod">
          <ac:chgData name="Joshua Qiu" userId="S::z5255877@ad.unsw.edu.au::13c6d44b-c2d4-4f61-a8d0-3ea82a4edf37" providerId="AD" clId="Web-{BDB5DCAB-EF30-41D4-AD43-C4DD96E38E3D}" dt="2021-04-19T04:31:17.846" v="188" actId="1076"/>
          <ac:spMkLst>
            <pc:docMk/>
            <pc:sldMk cId="1491652712" sldId="327"/>
            <ac:spMk id="4" creationId="{A3408815-9D66-43B4-A465-B6EB65A4F1C6}"/>
          </ac:spMkLst>
        </pc:spChg>
        <pc:picChg chg="add">
          <ac:chgData name="Joshua Qiu" userId="S::z5255877@ad.unsw.edu.au::13c6d44b-c2d4-4f61-a8d0-3ea82a4edf37" providerId="AD" clId="Web-{BDB5DCAB-EF30-41D4-AD43-C4DD96E38E3D}" dt="2021-04-19T04:43:39.692" v="234"/>
          <ac:picMkLst>
            <pc:docMk/>
            <pc:sldMk cId="1491652712" sldId="327"/>
            <ac:picMk id="6" creationId="{962D6CA8-7A64-46C5-9B05-596587DD083C}"/>
          </ac:picMkLst>
        </pc:picChg>
      </pc:sldChg>
      <pc:sldChg chg="addSp modSp add replId">
        <pc:chgData name="Joshua Qiu" userId="S::z5255877@ad.unsw.edu.au::13c6d44b-c2d4-4f61-a8d0-3ea82a4edf37" providerId="AD" clId="Web-{BDB5DCAB-EF30-41D4-AD43-C4DD96E38E3D}" dt="2021-04-19T04:43:41.036" v="235"/>
        <pc:sldMkLst>
          <pc:docMk/>
          <pc:sldMk cId="2316763048" sldId="328"/>
        </pc:sldMkLst>
        <pc:spChg chg="mod">
          <ac:chgData name="Joshua Qiu" userId="S::z5255877@ad.unsw.edu.au::13c6d44b-c2d4-4f61-a8d0-3ea82a4edf37" providerId="AD" clId="Web-{BDB5DCAB-EF30-41D4-AD43-C4DD96E38E3D}" dt="2021-04-19T04:31:48.534" v="194" actId="1076"/>
          <ac:spMkLst>
            <pc:docMk/>
            <pc:sldMk cId="2316763048" sldId="328"/>
            <ac:spMk id="4" creationId="{A3408815-9D66-43B4-A465-B6EB65A4F1C6}"/>
          </ac:spMkLst>
        </pc:spChg>
        <pc:picChg chg="add">
          <ac:chgData name="Joshua Qiu" userId="S::z5255877@ad.unsw.edu.au::13c6d44b-c2d4-4f61-a8d0-3ea82a4edf37" providerId="AD" clId="Web-{BDB5DCAB-EF30-41D4-AD43-C4DD96E38E3D}" dt="2021-04-19T04:43:41.036" v="235"/>
          <ac:picMkLst>
            <pc:docMk/>
            <pc:sldMk cId="2316763048" sldId="328"/>
            <ac:picMk id="6" creationId="{FF1C8AF7-3599-4CDF-80D0-F2C4565759F7}"/>
          </ac:picMkLst>
        </pc:picChg>
      </pc:sldChg>
    </pc:docChg>
  </pc:docChgLst>
  <pc:docChgLst>
    <pc:chgData name="Joshua Qiu" userId="S::z5255877@ad.unsw.edu.au::13c6d44b-c2d4-4f61-a8d0-3ea82a4edf37" providerId="AD" clId="Web-{4814E2F5-F897-4FB0-8D8D-2B411C5BDDB3}"/>
    <pc:docChg chg="addSld delSld modSld sldOrd addMainMaster modMainMaster">
      <pc:chgData name="Joshua Qiu" userId="S::z5255877@ad.unsw.edu.au::13c6d44b-c2d4-4f61-a8d0-3ea82a4edf37" providerId="AD" clId="Web-{4814E2F5-F897-4FB0-8D8D-2B411C5BDDB3}" dt="2021-04-18T14:39:10.230" v="1367" actId="14100"/>
      <pc:docMkLst>
        <pc:docMk/>
      </pc:docMkLst>
      <pc:sldChg chg="addSp delSp modSp">
        <pc:chgData name="Joshua Qiu" userId="S::z5255877@ad.unsw.edu.au::13c6d44b-c2d4-4f61-a8d0-3ea82a4edf37" providerId="AD" clId="Web-{4814E2F5-F897-4FB0-8D8D-2B411C5BDDB3}" dt="2021-04-18T12:06:28.596" v="72" actId="20577"/>
        <pc:sldMkLst>
          <pc:docMk/>
          <pc:sldMk cId="1485234858" sldId="256"/>
        </pc:sldMkLst>
        <pc:spChg chg="mod">
          <ac:chgData name="Joshua Qiu" userId="S::z5255877@ad.unsw.edu.au::13c6d44b-c2d4-4f61-a8d0-3ea82a4edf37" providerId="AD" clId="Web-{4814E2F5-F897-4FB0-8D8D-2B411C5BDDB3}" dt="2021-04-18T12:00:38.229" v="53" actId="20577"/>
          <ac:spMkLst>
            <pc:docMk/>
            <pc:sldMk cId="1485234858" sldId="256"/>
            <ac:spMk id="2" creationId="{E52BFEB6-F40E-4219-9AA6-8A27C2E8899B}"/>
          </ac:spMkLst>
        </pc:spChg>
        <pc:spChg chg="mod">
          <ac:chgData name="Joshua Qiu" userId="S::z5255877@ad.unsw.edu.au::13c6d44b-c2d4-4f61-a8d0-3ea82a4edf37" providerId="AD" clId="Web-{4814E2F5-F897-4FB0-8D8D-2B411C5BDDB3}" dt="2021-04-18T12:06:28.596" v="72" actId="20577"/>
          <ac:spMkLst>
            <pc:docMk/>
            <pc:sldMk cId="1485234858" sldId="256"/>
            <ac:spMk id="3" creationId="{74DB1EEC-D590-4C80-ABB7-362BBE1F5A1B}"/>
          </ac:spMkLst>
        </pc:spChg>
        <pc:spChg chg="del">
          <ac:chgData name="Joshua Qiu" userId="S::z5255877@ad.unsw.edu.au::13c6d44b-c2d4-4f61-a8d0-3ea82a4edf37" providerId="AD" clId="Web-{4814E2F5-F897-4FB0-8D8D-2B411C5BDDB3}" dt="2021-04-18T11:59:53.025" v="38"/>
          <ac:spMkLst>
            <pc:docMk/>
            <pc:sldMk cId="1485234858" sldId="256"/>
            <ac:spMk id="15" creationId="{1C9B0FB2-7357-4302-82D6-6D3353A7D25D}"/>
          </ac:spMkLst>
        </pc:spChg>
        <pc:spChg chg="mod">
          <ac:chgData name="Joshua Qiu" userId="S::z5255877@ad.unsw.edu.au::13c6d44b-c2d4-4f61-a8d0-3ea82a4edf37" providerId="AD" clId="Web-{4814E2F5-F897-4FB0-8D8D-2B411C5BDDB3}" dt="2021-04-18T11:56:01.029" v="11" actId="1076"/>
          <ac:spMkLst>
            <pc:docMk/>
            <pc:sldMk cId="1485234858" sldId="256"/>
            <ac:spMk id="26" creationId="{817B6E89-6474-4AB4-90D5-2C2FB4120F12}"/>
          </ac:spMkLst>
        </pc:spChg>
        <pc:picChg chg="add mod">
          <ac:chgData name="Joshua Qiu" userId="S::z5255877@ad.unsw.edu.au::13c6d44b-c2d4-4f61-a8d0-3ea82a4edf37" providerId="AD" clId="Web-{4814E2F5-F897-4FB0-8D8D-2B411C5BDDB3}" dt="2021-04-18T11:59:55.931" v="39" actId="1076"/>
          <ac:picMkLst>
            <pc:docMk/>
            <pc:sldMk cId="1485234858" sldId="256"/>
            <ac:picMk id="4" creationId="{62233238-E0C9-4A4B-ACDA-B9FFCE163C55}"/>
          </ac:picMkLst>
        </pc:picChg>
        <pc:picChg chg="add del mod modCrop">
          <ac:chgData name="Joshua Qiu" userId="S::z5255877@ad.unsw.edu.au::13c6d44b-c2d4-4f61-a8d0-3ea82a4edf37" providerId="AD" clId="Web-{4814E2F5-F897-4FB0-8D8D-2B411C5BDDB3}" dt="2021-04-18T12:05:42.627" v="58"/>
          <ac:picMkLst>
            <pc:docMk/>
            <pc:sldMk cId="1485234858" sldId="256"/>
            <ac:picMk id="5" creationId="{6CF10F3B-36A1-4D42-889F-4B7D7E50DC4F}"/>
          </ac:picMkLst>
        </pc:picChg>
        <pc:picChg chg="mod">
          <ac:chgData name="Joshua Qiu" userId="S::z5255877@ad.unsw.edu.au::13c6d44b-c2d4-4f61-a8d0-3ea82a4edf37" providerId="AD" clId="Web-{4814E2F5-F897-4FB0-8D8D-2B411C5BDDB3}" dt="2021-04-18T11:56:36.045" v="13"/>
          <ac:picMkLst>
            <pc:docMk/>
            <pc:sldMk cId="1485234858" sldId="256"/>
            <ac:picMk id="7" creationId="{4414D423-B276-4148-A337-5693724BB04E}"/>
          </ac:picMkLst>
        </pc:picChg>
      </pc:sldChg>
      <pc:sldChg chg="del ord">
        <pc:chgData name="Joshua Qiu" userId="S::z5255877@ad.unsw.edu.au::13c6d44b-c2d4-4f61-a8d0-3ea82a4edf37" providerId="AD" clId="Web-{4814E2F5-F897-4FB0-8D8D-2B411C5BDDB3}" dt="2021-04-18T14:24:55.947" v="1285"/>
        <pc:sldMkLst>
          <pc:docMk/>
          <pc:sldMk cId="909226357" sldId="257"/>
        </pc:sldMkLst>
      </pc:sldChg>
      <pc:sldChg chg="addSp delSp modSp del">
        <pc:chgData name="Joshua Qiu" userId="S::z5255877@ad.unsw.edu.au::13c6d44b-c2d4-4f61-a8d0-3ea82a4edf37" providerId="AD" clId="Web-{4814E2F5-F897-4FB0-8D8D-2B411C5BDDB3}" dt="2021-04-18T13:27:14.739" v="603"/>
        <pc:sldMkLst>
          <pc:docMk/>
          <pc:sldMk cId="2122728967" sldId="260"/>
        </pc:sldMkLst>
        <pc:spChg chg="mod">
          <ac:chgData name="Joshua Qiu" userId="S::z5255877@ad.unsw.edu.au::13c6d44b-c2d4-4f61-a8d0-3ea82a4edf37" providerId="AD" clId="Web-{4814E2F5-F897-4FB0-8D8D-2B411C5BDDB3}" dt="2021-04-18T13:13:19.812" v="491" actId="20577"/>
          <ac:spMkLst>
            <pc:docMk/>
            <pc:sldMk cId="2122728967" sldId="260"/>
            <ac:spMk id="3" creationId="{7A663105-4B92-4F24-9DF6-58BB116E29FA}"/>
          </ac:spMkLst>
        </pc:spChg>
        <pc:spChg chg="del mod">
          <ac:chgData name="Joshua Qiu" userId="S::z5255877@ad.unsw.edu.au::13c6d44b-c2d4-4f61-a8d0-3ea82a4edf37" providerId="AD" clId="Web-{4814E2F5-F897-4FB0-8D8D-2B411C5BDDB3}" dt="2021-04-18T13:13:11.686" v="481"/>
          <ac:spMkLst>
            <pc:docMk/>
            <pc:sldMk cId="2122728967" sldId="260"/>
            <ac:spMk id="4" creationId="{8E41F722-BA6E-4DCA-864E-876ECDFB5336}"/>
          </ac:spMkLst>
        </pc:spChg>
        <pc:spChg chg="add del mod">
          <ac:chgData name="Joshua Qiu" userId="S::z5255877@ad.unsw.edu.au::13c6d44b-c2d4-4f61-a8d0-3ea82a4edf37" providerId="AD" clId="Web-{4814E2F5-F897-4FB0-8D8D-2B411C5BDDB3}" dt="2021-04-18T13:13:14.202" v="482"/>
          <ac:spMkLst>
            <pc:docMk/>
            <pc:sldMk cId="2122728967" sldId="260"/>
            <ac:spMk id="7" creationId="{56D2CBC1-92E0-4AE8-9651-AB853B58988E}"/>
          </ac:spMkLst>
        </pc:spChg>
        <pc:spChg chg="del">
          <ac:chgData name="Joshua Qiu" userId="S::z5255877@ad.unsw.edu.au::13c6d44b-c2d4-4f61-a8d0-3ea82a4edf37" providerId="AD" clId="Web-{4814E2F5-F897-4FB0-8D8D-2B411C5BDDB3}" dt="2021-04-18T13:13:36.874" v="492"/>
          <ac:spMkLst>
            <pc:docMk/>
            <pc:sldMk cId="2122728967" sldId="260"/>
            <ac:spMk id="8" creationId="{3DEB98B8-436E-41CB-AC5B-573C1E7F8418}"/>
          </ac:spMkLst>
        </pc:spChg>
        <pc:spChg chg="mod">
          <ac:chgData name="Joshua Qiu" userId="S::z5255877@ad.unsw.edu.au::13c6d44b-c2d4-4f61-a8d0-3ea82a4edf37" providerId="AD" clId="Web-{4814E2F5-F897-4FB0-8D8D-2B411C5BDDB3}" dt="2021-04-18T13:15:53.830" v="505" actId="14100"/>
          <ac:spMkLst>
            <pc:docMk/>
            <pc:sldMk cId="2122728967" sldId="260"/>
            <ac:spMk id="9" creationId="{670550D9-B72F-46D0-B3A1-179DADF002AC}"/>
          </ac:spMkLst>
        </pc:spChg>
        <pc:spChg chg="add del">
          <ac:chgData name="Joshua Qiu" userId="S::z5255877@ad.unsw.edu.au::13c6d44b-c2d4-4f61-a8d0-3ea82a4edf37" providerId="AD" clId="Web-{4814E2F5-F897-4FB0-8D8D-2B411C5BDDB3}" dt="2021-04-18T13:14:18.485" v="495"/>
          <ac:spMkLst>
            <pc:docMk/>
            <pc:sldMk cId="2122728967" sldId="260"/>
            <ac:spMk id="10" creationId="{66A58018-5B2E-46AE-AA31-10E94B45E09E}"/>
          </ac:spMkLst>
        </pc:spChg>
        <pc:spChg chg="add del mod">
          <ac:chgData name="Joshua Qiu" userId="S::z5255877@ad.unsw.edu.au::13c6d44b-c2d4-4f61-a8d0-3ea82a4edf37" providerId="AD" clId="Web-{4814E2F5-F897-4FB0-8D8D-2B411C5BDDB3}" dt="2021-04-18T13:15:50.565" v="504"/>
          <ac:spMkLst>
            <pc:docMk/>
            <pc:sldMk cId="2122728967" sldId="260"/>
            <ac:spMk id="14" creationId="{9F720EB0-6999-4659-82B7-9B72B3ABD95A}"/>
          </ac:spMkLst>
        </pc:spChg>
        <pc:picChg chg="mod modCrop">
          <ac:chgData name="Joshua Qiu" userId="S::z5255877@ad.unsw.edu.au::13c6d44b-c2d4-4f61-a8d0-3ea82a4edf37" providerId="AD" clId="Web-{4814E2F5-F897-4FB0-8D8D-2B411C5BDDB3}" dt="2021-04-18T13:15:59.487" v="507" actId="14100"/>
          <ac:picMkLst>
            <pc:docMk/>
            <pc:sldMk cId="2122728967" sldId="260"/>
            <ac:picMk id="12" creationId="{3E7237D6-2D71-4A63-9CB5-8ADCB63FC726}"/>
          </ac:picMkLst>
        </pc:picChg>
      </pc:sldChg>
      <pc:sldChg chg="addSp delSp modSp">
        <pc:chgData name="Joshua Qiu" userId="S::z5255877@ad.unsw.edu.au::13c6d44b-c2d4-4f61-a8d0-3ea82a4edf37" providerId="AD" clId="Web-{4814E2F5-F897-4FB0-8D8D-2B411C5BDDB3}" dt="2021-04-18T13:26:21.426" v="600"/>
        <pc:sldMkLst>
          <pc:docMk/>
          <pc:sldMk cId="1344647200" sldId="264"/>
        </pc:sldMkLst>
        <pc:spChg chg="add del mod">
          <ac:chgData name="Joshua Qiu" userId="S::z5255877@ad.unsw.edu.au::13c6d44b-c2d4-4f61-a8d0-3ea82a4edf37" providerId="AD" clId="Web-{4814E2F5-F897-4FB0-8D8D-2B411C5BDDB3}" dt="2021-04-18T13:26:21.426" v="600"/>
          <ac:spMkLst>
            <pc:docMk/>
            <pc:sldMk cId="1344647200" sldId="264"/>
            <ac:spMk id="6" creationId="{96373B19-C8CE-45C8-971B-D82CB2D92F10}"/>
          </ac:spMkLst>
        </pc:spChg>
        <pc:picChg chg="add del">
          <ac:chgData name="Joshua Qiu" userId="S::z5255877@ad.unsw.edu.au::13c6d44b-c2d4-4f61-a8d0-3ea82a4edf37" providerId="AD" clId="Web-{4814E2F5-F897-4FB0-8D8D-2B411C5BDDB3}" dt="2021-04-18T13:26:21.426" v="600"/>
          <ac:picMkLst>
            <pc:docMk/>
            <pc:sldMk cId="1344647200" sldId="264"/>
            <ac:picMk id="15" creationId="{C675E008-A5DF-4639-84DF-6071C1580BB4}"/>
          </ac:picMkLst>
        </pc:picChg>
      </pc:sldChg>
      <pc:sldChg chg="modSp">
        <pc:chgData name="Joshua Qiu" userId="S::z5255877@ad.unsw.edu.au::13c6d44b-c2d4-4f61-a8d0-3ea82a4edf37" providerId="AD" clId="Web-{4814E2F5-F897-4FB0-8D8D-2B411C5BDDB3}" dt="2021-04-18T14:10:01.390" v="1179" actId="14100"/>
        <pc:sldMkLst>
          <pc:docMk/>
          <pc:sldMk cId="3190245698" sldId="279"/>
        </pc:sldMkLst>
        <pc:spChg chg="mod">
          <ac:chgData name="Joshua Qiu" userId="S::z5255877@ad.unsw.edu.au::13c6d44b-c2d4-4f61-a8d0-3ea82a4edf37" providerId="AD" clId="Web-{4814E2F5-F897-4FB0-8D8D-2B411C5BDDB3}" dt="2021-04-18T14:10:01.390" v="1179" actId="14100"/>
          <ac:spMkLst>
            <pc:docMk/>
            <pc:sldMk cId="3190245698" sldId="279"/>
            <ac:spMk id="9" creationId="{D76A5F21-C887-4379-A20A-3CB406A1F102}"/>
          </ac:spMkLst>
        </pc:spChg>
        <pc:picChg chg="mod">
          <ac:chgData name="Joshua Qiu" userId="S::z5255877@ad.unsw.edu.au::13c6d44b-c2d4-4f61-a8d0-3ea82a4edf37" providerId="AD" clId="Web-{4814E2F5-F897-4FB0-8D8D-2B411C5BDDB3}" dt="2021-04-18T14:10:00.312" v="1178" actId="14100"/>
          <ac:picMkLst>
            <pc:docMk/>
            <pc:sldMk cId="3190245698" sldId="279"/>
            <ac:picMk id="11" creationId="{70AAE794-2F38-416E-B928-BB5474A812D7}"/>
          </ac:picMkLst>
        </pc:picChg>
      </pc:sldChg>
      <pc:sldChg chg="addSp delSp modSp">
        <pc:chgData name="Joshua Qiu" userId="S::z5255877@ad.unsw.edu.au::13c6d44b-c2d4-4f61-a8d0-3ea82a4edf37" providerId="AD" clId="Web-{4814E2F5-F897-4FB0-8D8D-2B411C5BDDB3}" dt="2021-04-18T14:22:55.959" v="1280"/>
        <pc:sldMkLst>
          <pc:docMk/>
          <pc:sldMk cId="3113318487" sldId="280"/>
        </pc:sldMkLst>
        <pc:spChg chg="mod">
          <ac:chgData name="Joshua Qiu" userId="S::z5255877@ad.unsw.edu.au::13c6d44b-c2d4-4f61-a8d0-3ea82a4edf37" providerId="AD" clId="Web-{4814E2F5-F897-4FB0-8D8D-2B411C5BDDB3}" dt="2021-04-18T14:22:31.036" v="1270" actId="20577"/>
          <ac:spMkLst>
            <pc:docMk/>
            <pc:sldMk cId="3113318487" sldId="280"/>
            <ac:spMk id="4" creationId="{37530160-A714-49C8-85A0-932553905B40}"/>
          </ac:spMkLst>
        </pc:spChg>
        <pc:spChg chg="del">
          <ac:chgData name="Joshua Qiu" userId="S::z5255877@ad.unsw.edu.au::13c6d44b-c2d4-4f61-a8d0-3ea82a4edf37" providerId="AD" clId="Web-{4814E2F5-F897-4FB0-8D8D-2B411C5BDDB3}" dt="2021-04-18T14:22:43.333" v="1274"/>
          <ac:spMkLst>
            <pc:docMk/>
            <pc:sldMk cId="3113318487" sldId="280"/>
            <ac:spMk id="6" creationId="{282CA365-4170-41B8-B4B3-7A2FA6DBD751}"/>
          </ac:spMkLst>
        </pc:spChg>
        <pc:spChg chg="del">
          <ac:chgData name="Joshua Qiu" userId="S::z5255877@ad.unsw.edu.au::13c6d44b-c2d4-4f61-a8d0-3ea82a4edf37" providerId="AD" clId="Web-{4814E2F5-F897-4FB0-8D8D-2B411C5BDDB3}" dt="2021-04-18T14:22:42.036" v="1273"/>
          <ac:spMkLst>
            <pc:docMk/>
            <pc:sldMk cId="3113318487" sldId="280"/>
            <ac:spMk id="7" creationId="{75739431-ADAD-416E-818C-4B616D2870E5}"/>
          </ac:spMkLst>
        </pc:spChg>
        <pc:spChg chg="del">
          <ac:chgData name="Joshua Qiu" userId="S::z5255877@ad.unsw.edu.au::13c6d44b-c2d4-4f61-a8d0-3ea82a4edf37" providerId="AD" clId="Web-{4814E2F5-F897-4FB0-8D8D-2B411C5BDDB3}" dt="2021-04-18T14:22:37.645" v="1271"/>
          <ac:spMkLst>
            <pc:docMk/>
            <pc:sldMk cId="3113318487" sldId="280"/>
            <ac:spMk id="8" creationId="{2258B848-99A6-4681-9D22-50069C0BDE97}"/>
          </ac:spMkLst>
        </pc:spChg>
        <pc:spChg chg="add del mod">
          <ac:chgData name="Joshua Qiu" userId="S::z5255877@ad.unsw.edu.au::13c6d44b-c2d4-4f61-a8d0-3ea82a4edf37" providerId="AD" clId="Web-{4814E2F5-F897-4FB0-8D8D-2B411C5BDDB3}" dt="2021-04-18T14:22:39.802" v="1272"/>
          <ac:spMkLst>
            <pc:docMk/>
            <pc:sldMk cId="3113318487" sldId="280"/>
            <ac:spMk id="9" creationId="{F1EDD434-79C5-4CE6-A39B-4C356EAB0A06}"/>
          </ac:spMkLst>
        </pc:spChg>
        <pc:spChg chg="del">
          <ac:chgData name="Joshua Qiu" userId="S::z5255877@ad.unsw.edu.au::13c6d44b-c2d4-4f61-a8d0-3ea82a4edf37" providerId="AD" clId="Web-{4814E2F5-F897-4FB0-8D8D-2B411C5BDDB3}" dt="2021-04-18T14:22:55.959" v="1280"/>
          <ac:spMkLst>
            <pc:docMk/>
            <pc:sldMk cId="3113318487" sldId="280"/>
            <ac:spMk id="16" creationId="{6018871E-8969-413B-A13E-6276B9F8782E}"/>
          </ac:spMkLst>
        </pc:spChg>
        <pc:spChg chg="add del mod">
          <ac:chgData name="Joshua Qiu" userId="S::z5255877@ad.unsw.edu.au::13c6d44b-c2d4-4f61-a8d0-3ea82a4edf37" providerId="AD" clId="Web-{4814E2F5-F897-4FB0-8D8D-2B411C5BDDB3}" dt="2021-04-18T14:22:46.442" v="1276"/>
          <ac:spMkLst>
            <pc:docMk/>
            <pc:sldMk cId="3113318487" sldId="280"/>
            <ac:spMk id="17" creationId="{4C6AC345-E5DC-4C5A-989F-1A0A52B9AAB4}"/>
          </ac:spMkLst>
        </pc:spChg>
        <pc:spChg chg="add del mod">
          <ac:chgData name="Joshua Qiu" userId="S::z5255877@ad.unsw.edu.au::13c6d44b-c2d4-4f61-a8d0-3ea82a4edf37" providerId="AD" clId="Web-{4814E2F5-F897-4FB0-8D8D-2B411C5BDDB3}" dt="2021-04-18T14:22:44.927" v="1275"/>
          <ac:spMkLst>
            <pc:docMk/>
            <pc:sldMk cId="3113318487" sldId="280"/>
            <ac:spMk id="19" creationId="{C3863DB4-1730-4347-89C0-F63435B91E2E}"/>
          </ac:spMkLst>
        </pc:spChg>
        <pc:picChg chg="del">
          <ac:chgData name="Joshua Qiu" userId="S::z5255877@ad.unsw.edu.au::13c6d44b-c2d4-4f61-a8d0-3ea82a4edf37" providerId="AD" clId="Web-{4814E2F5-F897-4FB0-8D8D-2B411C5BDDB3}" dt="2021-04-18T14:22:48.489" v="1278"/>
          <ac:picMkLst>
            <pc:docMk/>
            <pc:sldMk cId="3113318487" sldId="280"/>
            <ac:picMk id="13" creationId="{A24A1417-AE3F-44AE-98EB-3E6ADA1E2017}"/>
          </ac:picMkLst>
        </pc:picChg>
        <pc:picChg chg="del">
          <ac:chgData name="Joshua Qiu" userId="S::z5255877@ad.unsw.edu.au::13c6d44b-c2d4-4f61-a8d0-3ea82a4edf37" providerId="AD" clId="Web-{4814E2F5-F897-4FB0-8D8D-2B411C5BDDB3}" dt="2021-04-18T14:22:47.380" v="1277"/>
          <ac:picMkLst>
            <pc:docMk/>
            <pc:sldMk cId="3113318487" sldId="280"/>
            <ac:picMk id="14" creationId="{E51263B5-564A-401A-810D-0896F97EF0CB}"/>
          </ac:picMkLst>
        </pc:picChg>
        <pc:picChg chg="del">
          <ac:chgData name="Joshua Qiu" userId="S::z5255877@ad.unsw.edu.au::13c6d44b-c2d4-4f61-a8d0-3ea82a4edf37" providerId="AD" clId="Web-{4814E2F5-F897-4FB0-8D8D-2B411C5BDDB3}" dt="2021-04-18T14:22:49.349" v="1279"/>
          <ac:picMkLst>
            <pc:docMk/>
            <pc:sldMk cId="3113318487" sldId="280"/>
            <ac:picMk id="15" creationId="{0161B5EF-405A-4DEA-8E00-0A6A7B71F7BA}"/>
          </ac:picMkLst>
        </pc:picChg>
      </pc:sldChg>
      <pc:sldChg chg="addSp delSp modSp add replId">
        <pc:chgData name="Joshua Qiu" userId="S::z5255877@ad.unsw.edu.au::13c6d44b-c2d4-4f61-a8d0-3ea82a4edf37" providerId="AD" clId="Web-{4814E2F5-F897-4FB0-8D8D-2B411C5BDDB3}" dt="2021-04-18T12:19:43.929" v="233"/>
        <pc:sldMkLst>
          <pc:docMk/>
          <pc:sldMk cId="1039029697" sldId="286"/>
        </pc:sldMkLst>
        <pc:spChg chg="mod">
          <ac:chgData name="Joshua Qiu" userId="S::z5255877@ad.unsw.edu.au::13c6d44b-c2d4-4f61-a8d0-3ea82a4edf37" providerId="AD" clId="Web-{4814E2F5-F897-4FB0-8D8D-2B411C5BDDB3}" dt="2021-04-18T12:08:09.614" v="77" actId="20577"/>
          <ac:spMkLst>
            <pc:docMk/>
            <pc:sldMk cId="1039029697" sldId="286"/>
            <ac:spMk id="3" creationId="{96D7CEBE-50B8-4649-B7B3-12F0A067544E}"/>
          </ac:spMkLst>
        </pc:spChg>
        <pc:spChg chg="add del mod">
          <ac:chgData name="Joshua Qiu" userId="S::z5255877@ad.unsw.edu.au::13c6d44b-c2d4-4f61-a8d0-3ea82a4edf37" providerId="AD" clId="Web-{4814E2F5-F897-4FB0-8D8D-2B411C5BDDB3}" dt="2021-04-18T12:08:38.771" v="83"/>
          <ac:spMkLst>
            <pc:docMk/>
            <pc:sldMk cId="1039029697" sldId="286"/>
            <ac:spMk id="5" creationId="{A6873386-AC58-4034-81E8-C0FC9242B264}"/>
          </ac:spMkLst>
        </pc:spChg>
        <pc:spChg chg="mod">
          <ac:chgData name="Joshua Qiu" userId="S::z5255877@ad.unsw.edu.au::13c6d44b-c2d4-4f61-a8d0-3ea82a4edf37" providerId="AD" clId="Web-{4814E2F5-F897-4FB0-8D8D-2B411C5BDDB3}" dt="2021-04-18T12:17:56.382" v="202" actId="20577"/>
          <ac:spMkLst>
            <pc:docMk/>
            <pc:sldMk cId="1039029697" sldId="286"/>
            <ac:spMk id="6" creationId="{CA4E43DC-79BE-45E7-A216-2671BD944C67}"/>
          </ac:spMkLst>
        </pc:spChg>
        <pc:spChg chg="mod">
          <ac:chgData name="Joshua Qiu" userId="S::z5255877@ad.unsw.edu.au::13c6d44b-c2d4-4f61-a8d0-3ea82a4edf37" providerId="AD" clId="Web-{4814E2F5-F897-4FB0-8D8D-2B411C5BDDB3}" dt="2021-04-18T12:18:23.654" v="216" actId="20577"/>
          <ac:spMkLst>
            <pc:docMk/>
            <pc:sldMk cId="1039029697" sldId="286"/>
            <ac:spMk id="7" creationId="{D4BFA3CF-DB91-465B-9E17-6332187729B0}"/>
          </ac:spMkLst>
        </pc:spChg>
        <pc:spChg chg="mod">
          <ac:chgData name="Joshua Qiu" userId="S::z5255877@ad.unsw.edu.au::13c6d44b-c2d4-4f61-a8d0-3ea82a4edf37" providerId="AD" clId="Web-{4814E2F5-F897-4FB0-8D8D-2B411C5BDDB3}" dt="2021-04-18T12:17:59.288" v="205" actId="20577"/>
          <ac:spMkLst>
            <pc:docMk/>
            <pc:sldMk cId="1039029697" sldId="286"/>
            <ac:spMk id="9" creationId="{52501EAB-3443-481B-9C04-A7B933F36285}"/>
          </ac:spMkLst>
        </pc:spChg>
        <pc:spChg chg="mod">
          <ac:chgData name="Joshua Qiu" userId="S::z5255877@ad.unsw.edu.au::13c6d44b-c2d4-4f61-a8d0-3ea82a4edf37" providerId="AD" clId="Web-{4814E2F5-F897-4FB0-8D8D-2B411C5BDDB3}" dt="2021-04-18T12:18:30.029" v="218" actId="20577"/>
          <ac:spMkLst>
            <pc:docMk/>
            <pc:sldMk cId="1039029697" sldId="286"/>
            <ac:spMk id="10" creationId="{12184F99-4DD3-4944-ABFC-1BAC53C2B447}"/>
          </ac:spMkLst>
        </pc:spChg>
        <pc:spChg chg="add del mod">
          <ac:chgData name="Joshua Qiu" userId="S::z5255877@ad.unsw.edu.au::13c6d44b-c2d4-4f61-a8d0-3ea82a4edf37" providerId="AD" clId="Web-{4814E2F5-F897-4FB0-8D8D-2B411C5BDDB3}" dt="2021-04-18T12:08:36.318" v="81"/>
          <ac:spMkLst>
            <pc:docMk/>
            <pc:sldMk cId="1039029697" sldId="286"/>
            <ac:spMk id="11" creationId="{DD415367-D326-47A2-9D57-A96FCC3F1EE1}"/>
          </ac:spMkLst>
        </pc:spChg>
        <pc:spChg chg="del mod">
          <ac:chgData name="Joshua Qiu" userId="S::z5255877@ad.unsw.edu.au::13c6d44b-c2d4-4f61-a8d0-3ea82a4edf37" providerId="AD" clId="Web-{4814E2F5-F897-4FB0-8D8D-2B411C5BDDB3}" dt="2021-04-18T12:08:33.646" v="80"/>
          <ac:spMkLst>
            <pc:docMk/>
            <pc:sldMk cId="1039029697" sldId="286"/>
            <ac:spMk id="12" creationId="{E7EDDEA1-898C-4B9E-891D-BE99BDBE1059}"/>
          </ac:spMkLst>
        </pc:spChg>
        <pc:spChg chg="del">
          <ac:chgData name="Joshua Qiu" userId="S::z5255877@ad.unsw.edu.au::13c6d44b-c2d4-4f61-a8d0-3ea82a4edf37" providerId="AD" clId="Web-{4814E2F5-F897-4FB0-8D8D-2B411C5BDDB3}" dt="2021-04-18T12:08:37.521" v="82"/>
          <ac:spMkLst>
            <pc:docMk/>
            <pc:sldMk cId="1039029697" sldId="286"/>
            <ac:spMk id="13" creationId="{0960DE56-ADD5-4F3F-BFE6-076D46045B33}"/>
          </ac:spMkLst>
        </pc:spChg>
        <pc:spChg chg="mod">
          <ac:chgData name="Joshua Qiu" userId="S::z5255877@ad.unsw.edu.au::13c6d44b-c2d4-4f61-a8d0-3ea82a4edf37" providerId="AD" clId="Web-{4814E2F5-F897-4FB0-8D8D-2B411C5BDDB3}" dt="2021-04-18T12:17:53.007" v="199" actId="20577"/>
          <ac:spMkLst>
            <pc:docMk/>
            <pc:sldMk cId="1039029697" sldId="286"/>
            <ac:spMk id="15" creationId="{1A277DA6-6AF7-4645-85B6-E2DD818E96E1}"/>
          </ac:spMkLst>
        </pc:spChg>
        <pc:spChg chg="mod">
          <ac:chgData name="Joshua Qiu" userId="S::z5255877@ad.unsw.edu.au::13c6d44b-c2d4-4f61-a8d0-3ea82a4edf37" providerId="AD" clId="Web-{4814E2F5-F897-4FB0-8D8D-2B411C5BDDB3}" dt="2021-04-18T12:18:34.138" v="220" actId="20577"/>
          <ac:spMkLst>
            <pc:docMk/>
            <pc:sldMk cId="1039029697" sldId="286"/>
            <ac:spMk id="16" creationId="{8F93D0B3-1EBC-4A31-B6D5-EB3DA64B9FBF}"/>
          </ac:spMkLst>
        </pc:spChg>
        <pc:spChg chg="add del mod">
          <ac:chgData name="Joshua Qiu" userId="S::z5255877@ad.unsw.edu.au::13c6d44b-c2d4-4f61-a8d0-3ea82a4edf37" providerId="AD" clId="Web-{4814E2F5-F897-4FB0-8D8D-2B411C5BDDB3}" dt="2021-04-18T12:08:42.912" v="84"/>
          <ac:spMkLst>
            <pc:docMk/>
            <pc:sldMk cId="1039029697" sldId="286"/>
            <ac:spMk id="17" creationId="{1948729A-7EF0-4A60-BCCF-C5162200B4E9}"/>
          </ac:spMkLst>
        </pc:spChg>
        <pc:spChg chg="mod">
          <ac:chgData name="Joshua Qiu" userId="S::z5255877@ad.unsw.edu.au::13c6d44b-c2d4-4f61-a8d0-3ea82a4edf37" providerId="AD" clId="Web-{4814E2F5-F897-4FB0-8D8D-2B411C5BDDB3}" dt="2021-04-18T12:18:04.560" v="207" actId="20577"/>
          <ac:spMkLst>
            <pc:docMk/>
            <pc:sldMk cId="1039029697" sldId="286"/>
            <ac:spMk id="18" creationId="{29A93B4B-935D-4D19-8CC5-5D8CC08FD022}"/>
          </ac:spMkLst>
        </pc:spChg>
        <pc:spChg chg="mod">
          <ac:chgData name="Joshua Qiu" userId="S::z5255877@ad.unsw.edu.au::13c6d44b-c2d4-4f61-a8d0-3ea82a4edf37" providerId="AD" clId="Web-{4814E2F5-F897-4FB0-8D8D-2B411C5BDDB3}" dt="2021-04-18T12:18:39.529" v="222" actId="20577"/>
          <ac:spMkLst>
            <pc:docMk/>
            <pc:sldMk cId="1039029697" sldId="286"/>
            <ac:spMk id="19" creationId="{0F949A24-E239-4AB3-A3FC-EDFF83BDE9CA}"/>
          </ac:spMkLst>
        </pc:spChg>
        <pc:spChg chg="mod">
          <ac:chgData name="Joshua Qiu" userId="S::z5255877@ad.unsw.edu.au::13c6d44b-c2d4-4f61-a8d0-3ea82a4edf37" providerId="AD" clId="Web-{4814E2F5-F897-4FB0-8D8D-2B411C5BDDB3}" dt="2021-04-18T12:18:08.060" v="210" actId="20577"/>
          <ac:spMkLst>
            <pc:docMk/>
            <pc:sldMk cId="1039029697" sldId="286"/>
            <ac:spMk id="21" creationId="{C30081B2-8CBF-44F8-A13B-DEFA7589439A}"/>
          </ac:spMkLst>
        </pc:spChg>
        <pc:spChg chg="mod">
          <ac:chgData name="Joshua Qiu" userId="S::z5255877@ad.unsw.edu.au::13c6d44b-c2d4-4f61-a8d0-3ea82a4edf37" providerId="AD" clId="Web-{4814E2F5-F897-4FB0-8D8D-2B411C5BDDB3}" dt="2021-04-18T12:18:41.748" v="223" actId="20577"/>
          <ac:spMkLst>
            <pc:docMk/>
            <pc:sldMk cId="1039029697" sldId="286"/>
            <ac:spMk id="22" creationId="{4B311816-FA44-451E-99BA-593D9A59D4AB}"/>
          </ac:spMkLst>
        </pc:spChg>
        <pc:spChg chg="del">
          <ac:chgData name="Joshua Qiu" userId="S::z5255877@ad.unsw.edu.au::13c6d44b-c2d4-4f61-a8d0-3ea82a4edf37" providerId="AD" clId="Web-{4814E2F5-F897-4FB0-8D8D-2B411C5BDDB3}" dt="2021-04-18T12:09:28.975" v="105"/>
          <ac:spMkLst>
            <pc:docMk/>
            <pc:sldMk cId="1039029697" sldId="286"/>
            <ac:spMk id="23" creationId="{884FA4D9-D58F-450E-A59E-9225B815B75F}"/>
          </ac:spMkLst>
        </pc:spChg>
        <pc:spChg chg="add del mod">
          <ac:chgData name="Joshua Qiu" userId="S::z5255877@ad.unsw.edu.au::13c6d44b-c2d4-4f61-a8d0-3ea82a4edf37" providerId="AD" clId="Web-{4814E2F5-F897-4FB0-8D8D-2B411C5BDDB3}" dt="2021-04-18T12:14:35.497" v="147"/>
          <ac:spMkLst>
            <pc:docMk/>
            <pc:sldMk cId="1039029697" sldId="286"/>
            <ac:spMk id="33" creationId="{0841AACF-B540-4A38-AF2A-693B7048362C}"/>
          </ac:spMkLst>
        </pc:spChg>
        <pc:spChg chg="add del mod">
          <ac:chgData name="Joshua Qiu" userId="S::z5255877@ad.unsw.edu.au::13c6d44b-c2d4-4f61-a8d0-3ea82a4edf37" providerId="AD" clId="Web-{4814E2F5-F897-4FB0-8D8D-2B411C5BDDB3}" dt="2021-04-18T12:15:13.348" v="151"/>
          <ac:spMkLst>
            <pc:docMk/>
            <pc:sldMk cId="1039029697" sldId="286"/>
            <ac:spMk id="38" creationId="{D0282D8F-92B9-4785-B461-F8F4FFEE6E5F}"/>
          </ac:spMkLst>
        </pc:spChg>
        <pc:spChg chg="add del mod">
          <ac:chgData name="Joshua Qiu" userId="S::z5255877@ad.unsw.edu.au::13c6d44b-c2d4-4f61-a8d0-3ea82a4edf37" providerId="AD" clId="Web-{4814E2F5-F897-4FB0-8D8D-2B411C5BDDB3}" dt="2021-04-18T12:17:43.663" v="195"/>
          <ac:spMkLst>
            <pc:docMk/>
            <pc:sldMk cId="1039029697" sldId="286"/>
            <ac:spMk id="42" creationId="{C72B87EC-046F-46F3-BB47-FF629AE3482F}"/>
          </ac:spMkLst>
        </pc:spChg>
        <pc:spChg chg="add del mod">
          <ac:chgData name="Joshua Qiu" userId="S::z5255877@ad.unsw.edu.au::13c6d44b-c2d4-4f61-a8d0-3ea82a4edf37" providerId="AD" clId="Web-{4814E2F5-F897-4FB0-8D8D-2B411C5BDDB3}" dt="2021-04-18T12:19:43.929" v="233"/>
          <ac:spMkLst>
            <pc:docMk/>
            <pc:sldMk cId="1039029697" sldId="286"/>
            <ac:spMk id="47" creationId="{16F77D62-D01F-475B-AD77-FBB65452B94E}"/>
          </ac:spMkLst>
        </pc:spChg>
        <pc:picChg chg="add del mod">
          <ac:chgData name="Joshua Qiu" userId="S::z5255877@ad.unsw.edu.au::13c6d44b-c2d4-4f61-a8d0-3ea82a4edf37" providerId="AD" clId="Web-{4814E2F5-F897-4FB0-8D8D-2B411C5BDDB3}" dt="2021-04-18T12:09:46.319" v="108"/>
          <ac:picMkLst>
            <pc:docMk/>
            <pc:sldMk cId="1039029697" sldId="286"/>
            <ac:picMk id="20" creationId="{79EAB476-A3C1-4065-8787-1F97B622350B}"/>
          </ac:picMkLst>
        </pc:picChg>
        <pc:picChg chg="del mod">
          <ac:chgData name="Joshua Qiu" userId="S::z5255877@ad.unsw.edu.au::13c6d44b-c2d4-4f61-a8d0-3ea82a4edf37" providerId="AD" clId="Web-{4814E2F5-F897-4FB0-8D8D-2B411C5BDDB3}" dt="2021-04-18T12:14:29.481" v="145"/>
          <ac:picMkLst>
            <pc:docMk/>
            <pc:sldMk cId="1039029697" sldId="286"/>
            <ac:picMk id="24" creationId="{FC371A7F-EE65-4195-86A1-8ECED0B4207A}"/>
          </ac:picMkLst>
        </pc:picChg>
        <pc:picChg chg="add del mod">
          <ac:chgData name="Joshua Qiu" userId="S::z5255877@ad.unsw.edu.au::13c6d44b-c2d4-4f61-a8d0-3ea82a4edf37" providerId="AD" clId="Web-{4814E2F5-F897-4FB0-8D8D-2B411C5BDDB3}" dt="2021-04-18T12:19:17.405" v="226"/>
          <ac:picMkLst>
            <pc:docMk/>
            <pc:sldMk cId="1039029697" sldId="286"/>
            <ac:picMk id="25" creationId="{3C633011-B69B-4245-8B96-FFCCED99AF21}"/>
          </ac:picMkLst>
        </pc:picChg>
        <pc:picChg chg="del mod">
          <ac:chgData name="Joshua Qiu" userId="S::z5255877@ad.unsw.edu.au::13c6d44b-c2d4-4f61-a8d0-3ea82a4edf37" providerId="AD" clId="Web-{4814E2F5-F897-4FB0-8D8D-2B411C5BDDB3}" dt="2021-04-18T12:19:39.648" v="231"/>
          <ac:picMkLst>
            <pc:docMk/>
            <pc:sldMk cId="1039029697" sldId="286"/>
            <ac:picMk id="26" creationId="{A83B3A1A-1842-4B27-A578-D179E6A77E14}"/>
          </ac:picMkLst>
        </pc:picChg>
        <pc:picChg chg="del">
          <ac:chgData name="Joshua Qiu" userId="S::z5255877@ad.unsw.edu.au::13c6d44b-c2d4-4f61-a8d0-3ea82a4edf37" providerId="AD" clId="Web-{4814E2F5-F897-4FB0-8D8D-2B411C5BDDB3}" dt="2021-04-18T12:08:29.130" v="78"/>
          <ac:picMkLst>
            <pc:docMk/>
            <pc:sldMk cId="1039029697" sldId="286"/>
            <ac:picMk id="28" creationId="{A0FEAE46-9AE4-4548-A546-E3A75A1EE344}"/>
          </ac:picMkLst>
        </pc:picChg>
        <pc:picChg chg="del">
          <ac:chgData name="Joshua Qiu" userId="S::z5255877@ad.unsw.edu.au::13c6d44b-c2d4-4f61-a8d0-3ea82a4edf37" providerId="AD" clId="Web-{4814E2F5-F897-4FB0-8D8D-2B411C5BDDB3}" dt="2021-04-18T12:15:04.316" v="150"/>
          <ac:picMkLst>
            <pc:docMk/>
            <pc:sldMk cId="1039029697" sldId="286"/>
            <ac:picMk id="30" creationId="{3FA97161-1437-4446-8F3D-9F9A8F4AA454}"/>
          </ac:picMkLst>
        </pc:picChg>
        <pc:picChg chg="del">
          <ac:chgData name="Joshua Qiu" userId="S::z5255877@ad.unsw.edu.au::13c6d44b-c2d4-4f61-a8d0-3ea82a4edf37" providerId="AD" clId="Web-{4814E2F5-F897-4FB0-8D8D-2B411C5BDDB3}" dt="2021-04-18T12:17:09.303" v="192"/>
          <ac:picMkLst>
            <pc:docMk/>
            <pc:sldMk cId="1039029697" sldId="286"/>
            <ac:picMk id="34" creationId="{2A7A440D-D1A9-486C-9C65-A36D410B9465}"/>
          </ac:picMkLst>
        </pc:picChg>
        <pc:picChg chg="add mod">
          <ac:chgData name="Joshua Qiu" userId="S::z5255877@ad.unsw.edu.au::13c6d44b-c2d4-4f61-a8d0-3ea82a4edf37" providerId="AD" clId="Web-{4814E2F5-F897-4FB0-8D8D-2B411C5BDDB3}" dt="2021-04-18T12:15:30.582" v="154" actId="1076"/>
          <ac:picMkLst>
            <pc:docMk/>
            <pc:sldMk cId="1039029697" sldId="286"/>
            <ac:picMk id="36" creationId="{86AEC675-AB3C-45A1-B63D-88AFB03E2821}"/>
          </ac:picMkLst>
        </pc:picChg>
        <pc:picChg chg="add mod">
          <ac:chgData name="Joshua Qiu" userId="S::z5255877@ad.unsw.edu.au::13c6d44b-c2d4-4f61-a8d0-3ea82a4edf37" providerId="AD" clId="Web-{4814E2F5-F897-4FB0-8D8D-2B411C5BDDB3}" dt="2021-04-18T12:17:47.054" v="196" actId="1076"/>
          <ac:picMkLst>
            <pc:docMk/>
            <pc:sldMk cId="1039029697" sldId="286"/>
            <ac:picMk id="40" creationId="{16445306-E45D-49A1-9C4C-907C22D171AC}"/>
          </ac:picMkLst>
        </pc:picChg>
        <pc:picChg chg="add mod">
          <ac:chgData name="Joshua Qiu" userId="S::z5255877@ad.unsw.edu.au::13c6d44b-c2d4-4f61-a8d0-3ea82a4edf37" providerId="AD" clId="Web-{4814E2F5-F897-4FB0-8D8D-2B411C5BDDB3}" dt="2021-04-18T12:19:28.077" v="227" actId="1076"/>
          <ac:picMkLst>
            <pc:docMk/>
            <pc:sldMk cId="1039029697" sldId="286"/>
            <ac:picMk id="44" creationId="{E261A143-2613-4F56-A544-C53F5AF46301}"/>
          </ac:picMkLst>
        </pc:picChg>
        <pc:picChg chg="add mod">
          <ac:chgData name="Joshua Qiu" userId="S::z5255877@ad.unsw.edu.au::13c6d44b-c2d4-4f61-a8d0-3ea82a4edf37" providerId="AD" clId="Web-{4814E2F5-F897-4FB0-8D8D-2B411C5BDDB3}" dt="2021-04-18T12:19:41.945" v="232" actId="1076"/>
          <ac:picMkLst>
            <pc:docMk/>
            <pc:sldMk cId="1039029697" sldId="286"/>
            <ac:picMk id="45" creationId="{67EBEBC6-10E9-4BE1-AA76-FCCC09FD2E97}"/>
          </ac:picMkLst>
        </pc:picChg>
      </pc:sldChg>
      <pc:sldChg chg="addSp delSp modSp add replId">
        <pc:chgData name="Joshua Qiu" userId="S::z5255877@ad.unsw.edu.au::13c6d44b-c2d4-4f61-a8d0-3ea82a4edf37" providerId="AD" clId="Web-{4814E2F5-F897-4FB0-8D8D-2B411C5BDDB3}" dt="2021-04-18T12:13:06.807" v="140" actId="20577"/>
        <pc:sldMkLst>
          <pc:docMk/>
          <pc:sldMk cId="4095446283" sldId="287"/>
        </pc:sldMkLst>
        <pc:spChg chg="mod">
          <ac:chgData name="Joshua Qiu" userId="S::z5255877@ad.unsw.edu.au::13c6d44b-c2d4-4f61-a8d0-3ea82a4edf37" providerId="AD" clId="Web-{4814E2F5-F897-4FB0-8D8D-2B411C5BDDB3}" dt="2021-04-18T12:10:54.149" v="114" actId="20577"/>
          <ac:spMkLst>
            <pc:docMk/>
            <pc:sldMk cId="4095446283" sldId="287"/>
            <ac:spMk id="2" creationId="{77A3196A-A76D-47F1-A8FB-7438D050CE4B}"/>
          </ac:spMkLst>
        </pc:spChg>
        <pc:spChg chg="del mod">
          <ac:chgData name="Joshua Qiu" userId="S::z5255877@ad.unsw.edu.au::13c6d44b-c2d4-4f61-a8d0-3ea82a4edf37" providerId="AD" clId="Web-{4814E2F5-F897-4FB0-8D8D-2B411C5BDDB3}" dt="2021-04-18T12:10:38.461" v="111"/>
          <ac:spMkLst>
            <pc:docMk/>
            <pc:sldMk cId="4095446283" sldId="287"/>
            <ac:spMk id="4" creationId="{4BBB1AB1-BCAC-49C5-AF28-BBDC686990F9}"/>
          </ac:spMkLst>
        </pc:spChg>
        <pc:spChg chg="mod">
          <ac:chgData name="Joshua Qiu" userId="S::z5255877@ad.unsw.edu.au::13c6d44b-c2d4-4f61-a8d0-3ea82a4edf37" providerId="AD" clId="Web-{4814E2F5-F897-4FB0-8D8D-2B411C5BDDB3}" dt="2021-04-18T12:12:34.979" v="134" actId="20577"/>
          <ac:spMkLst>
            <pc:docMk/>
            <pc:sldMk cId="4095446283" sldId="287"/>
            <ac:spMk id="5" creationId="{A444DFB7-7E28-41B4-9BF9-BE436E0FC9E8}"/>
          </ac:spMkLst>
        </pc:spChg>
        <pc:spChg chg="mod">
          <ac:chgData name="Joshua Qiu" userId="S::z5255877@ad.unsw.edu.au::13c6d44b-c2d4-4f61-a8d0-3ea82a4edf37" providerId="AD" clId="Web-{4814E2F5-F897-4FB0-8D8D-2B411C5BDDB3}" dt="2021-04-18T12:12:53.729" v="136" actId="20577"/>
          <ac:spMkLst>
            <pc:docMk/>
            <pc:sldMk cId="4095446283" sldId="287"/>
            <ac:spMk id="6" creationId="{8F1F20C0-022B-4E7D-BF64-E9B2AFE01D1E}"/>
          </ac:spMkLst>
        </pc:spChg>
        <pc:spChg chg="mod">
          <ac:chgData name="Joshua Qiu" userId="S::z5255877@ad.unsw.edu.au::13c6d44b-c2d4-4f61-a8d0-3ea82a4edf37" providerId="AD" clId="Web-{4814E2F5-F897-4FB0-8D8D-2B411C5BDDB3}" dt="2021-04-18T12:13:06.807" v="140" actId="20577"/>
          <ac:spMkLst>
            <pc:docMk/>
            <pc:sldMk cId="4095446283" sldId="287"/>
            <ac:spMk id="7" creationId="{9356C085-A0B2-4CAD-B8CD-22F8E31F72C7}"/>
          </ac:spMkLst>
        </pc:spChg>
        <pc:spChg chg="mod">
          <ac:chgData name="Joshua Qiu" userId="S::z5255877@ad.unsw.edu.au::13c6d44b-c2d4-4f61-a8d0-3ea82a4edf37" providerId="AD" clId="Web-{4814E2F5-F897-4FB0-8D8D-2B411C5BDDB3}" dt="2021-04-18T12:11:14.274" v="122" actId="20577"/>
          <ac:spMkLst>
            <pc:docMk/>
            <pc:sldMk cId="4095446283" sldId="287"/>
            <ac:spMk id="8" creationId="{AD5B11C5-EB75-4884-ADDC-73EA04FE9FCE}"/>
          </ac:spMkLst>
        </pc:spChg>
        <pc:spChg chg="mod">
          <ac:chgData name="Joshua Qiu" userId="S::z5255877@ad.unsw.edu.au::13c6d44b-c2d4-4f61-a8d0-3ea82a4edf37" providerId="AD" clId="Web-{4814E2F5-F897-4FB0-8D8D-2B411C5BDDB3}" dt="2021-04-18T12:11:22.649" v="125" actId="20577"/>
          <ac:spMkLst>
            <pc:docMk/>
            <pc:sldMk cId="4095446283" sldId="287"/>
            <ac:spMk id="9" creationId="{C1931C4D-A892-4FF3-8E0D-09189255CCF9}"/>
          </ac:spMkLst>
        </pc:spChg>
        <pc:spChg chg="mod">
          <ac:chgData name="Joshua Qiu" userId="S::z5255877@ad.unsw.edu.au::13c6d44b-c2d4-4f61-a8d0-3ea82a4edf37" providerId="AD" clId="Web-{4814E2F5-F897-4FB0-8D8D-2B411C5BDDB3}" dt="2021-04-18T12:11:32.196" v="131" actId="20577"/>
          <ac:spMkLst>
            <pc:docMk/>
            <pc:sldMk cId="4095446283" sldId="287"/>
            <ac:spMk id="10" creationId="{09A5516D-8C31-4428-AF93-D3D26BBCBCDF}"/>
          </ac:spMkLst>
        </pc:spChg>
        <pc:spChg chg="del mod">
          <ac:chgData name="Joshua Qiu" userId="S::z5255877@ad.unsw.edu.au::13c6d44b-c2d4-4f61-a8d0-3ea82a4edf37" providerId="AD" clId="Web-{4814E2F5-F897-4FB0-8D8D-2B411C5BDDB3}" dt="2021-04-18T12:10:43.117" v="113"/>
          <ac:spMkLst>
            <pc:docMk/>
            <pc:sldMk cId="4095446283" sldId="287"/>
            <ac:spMk id="11" creationId="{F426E1A0-9D56-43CA-AFDC-1CE12A1C12C1}"/>
          </ac:spMkLst>
        </pc:spChg>
        <pc:spChg chg="add del mod">
          <ac:chgData name="Joshua Qiu" userId="S::z5255877@ad.unsw.edu.au::13c6d44b-c2d4-4f61-a8d0-3ea82a4edf37" providerId="AD" clId="Web-{4814E2F5-F897-4FB0-8D8D-2B411C5BDDB3}" dt="2021-04-18T12:12:30.150" v="132"/>
          <ac:spMkLst>
            <pc:docMk/>
            <pc:sldMk cId="4095446283" sldId="287"/>
            <ac:spMk id="13" creationId="{AB7F37AA-77BA-495B-8384-A45EE2878D80}"/>
          </ac:spMkLst>
        </pc:spChg>
      </pc:sldChg>
      <pc:sldChg chg="add del replId">
        <pc:chgData name="Joshua Qiu" userId="S::z5255877@ad.unsw.edu.au::13c6d44b-c2d4-4f61-a8d0-3ea82a4edf37" providerId="AD" clId="Web-{4814E2F5-F897-4FB0-8D8D-2B411C5BDDB3}" dt="2021-04-18T12:20:12.102" v="237"/>
        <pc:sldMkLst>
          <pc:docMk/>
          <pc:sldMk cId="620629601" sldId="288"/>
        </pc:sldMkLst>
      </pc:sldChg>
      <pc:sldChg chg="add replId">
        <pc:chgData name="Joshua Qiu" userId="S::z5255877@ad.unsw.edu.au::13c6d44b-c2d4-4f61-a8d0-3ea82a4edf37" providerId="AD" clId="Web-{4814E2F5-F897-4FB0-8D8D-2B411C5BDDB3}" dt="2021-04-18T12:20:07.836" v="236"/>
        <pc:sldMkLst>
          <pc:docMk/>
          <pc:sldMk cId="1037645017" sldId="289"/>
        </pc:sldMkLst>
      </pc:sldChg>
      <pc:sldChg chg="addSp delSp modSp add del replId">
        <pc:chgData name="Joshua Qiu" userId="S::z5255877@ad.unsw.edu.au::13c6d44b-c2d4-4f61-a8d0-3ea82a4edf37" providerId="AD" clId="Web-{4814E2F5-F897-4FB0-8D8D-2B411C5BDDB3}" dt="2021-04-18T12:30:11.339" v="252"/>
        <pc:sldMkLst>
          <pc:docMk/>
          <pc:sldMk cId="3641510766" sldId="290"/>
        </pc:sldMkLst>
        <pc:spChg chg="mod">
          <ac:chgData name="Joshua Qiu" userId="S::z5255877@ad.unsw.edu.au::13c6d44b-c2d4-4f61-a8d0-3ea82a4edf37" providerId="AD" clId="Web-{4814E2F5-F897-4FB0-8D8D-2B411C5BDDB3}" dt="2021-04-18T12:27:09.379" v="241" actId="20577"/>
          <ac:spMkLst>
            <pc:docMk/>
            <pc:sldMk cId="3641510766" sldId="290"/>
            <ac:spMk id="3" creationId="{7A663105-4B92-4F24-9DF6-58BB116E29FA}"/>
          </ac:spMkLst>
        </pc:spChg>
        <pc:spChg chg="del">
          <ac:chgData name="Joshua Qiu" userId="S::z5255877@ad.unsw.edu.au::13c6d44b-c2d4-4f61-a8d0-3ea82a4edf37" providerId="AD" clId="Web-{4814E2F5-F897-4FB0-8D8D-2B411C5BDDB3}" dt="2021-04-18T12:27:13.082" v="242"/>
          <ac:spMkLst>
            <pc:docMk/>
            <pc:sldMk cId="3641510766" sldId="290"/>
            <ac:spMk id="4" creationId="{8E41F722-BA6E-4DCA-864E-876ECDFB5336}"/>
          </ac:spMkLst>
        </pc:spChg>
        <pc:spChg chg="mod">
          <ac:chgData name="Joshua Qiu" userId="S::z5255877@ad.unsw.edu.au::13c6d44b-c2d4-4f61-a8d0-3ea82a4edf37" providerId="AD" clId="Web-{4814E2F5-F897-4FB0-8D8D-2B411C5BDDB3}" dt="2021-04-18T12:28:16.021" v="247" actId="20577"/>
          <ac:spMkLst>
            <pc:docMk/>
            <pc:sldMk cId="3641510766" sldId="290"/>
            <ac:spMk id="6" creationId="{03161DAB-3A3E-48FC-9143-482C63BB1C02}"/>
          </ac:spMkLst>
        </pc:spChg>
        <pc:spChg chg="add del mod">
          <ac:chgData name="Joshua Qiu" userId="S::z5255877@ad.unsw.edu.au::13c6d44b-c2d4-4f61-a8d0-3ea82a4edf37" providerId="AD" clId="Web-{4814E2F5-F897-4FB0-8D8D-2B411C5BDDB3}" dt="2021-04-18T12:27:15.410" v="243"/>
          <ac:spMkLst>
            <pc:docMk/>
            <pc:sldMk cId="3641510766" sldId="290"/>
            <ac:spMk id="7" creationId="{1B5FC278-59EB-4FD4-97B7-867C0BC6BB8F}"/>
          </ac:spMkLst>
        </pc:spChg>
      </pc:sldChg>
      <pc:sldChg chg="new del">
        <pc:chgData name="Joshua Qiu" userId="S::z5255877@ad.unsw.edu.au::13c6d44b-c2d4-4f61-a8d0-3ea82a4edf37" providerId="AD" clId="Web-{4814E2F5-F897-4FB0-8D8D-2B411C5BDDB3}" dt="2021-04-18T12:26:03.580" v="239"/>
        <pc:sldMkLst>
          <pc:docMk/>
          <pc:sldMk cId="3875545194" sldId="290"/>
        </pc:sldMkLst>
      </pc:sldChg>
      <pc:sldChg chg="add del replId">
        <pc:chgData name="Joshua Qiu" userId="S::z5255877@ad.unsw.edu.au::13c6d44b-c2d4-4f61-a8d0-3ea82a4edf37" providerId="AD" clId="Web-{4814E2F5-F897-4FB0-8D8D-2B411C5BDDB3}" dt="2021-04-18T12:30:12.636" v="253"/>
        <pc:sldMkLst>
          <pc:docMk/>
          <pc:sldMk cId="2451725790" sldId="291"/>
        </pc:sldMkLst>
      </pc:sldChg>
      <pc:sldChg chg="addSp delSp modSp add del ord">
        <pc:chgData name="Joshua Qiu" userId="S::z5255877@ad.unsw.edu.au::13c6d44b-c2d4-4f61-a8d0-3ea82a4edf37" providerId="AD" clId="Web-{4814E2F5-F897-4FB0-8D8D-2B411C5BDDB3}" dt="2021-04-18T12:37:21.348" v="375"/>
        <pc:sldMkLst>
          <pc:docMk/>
          <pc:sldMk cId="2459543941" sldId="292"/>
        </pc:sldMkLst>
        <pc:spChg chg="add">
          <ac:chgData name="Joshua Qiu" userId="S::z5255877@ad.unsw.edu.au::13c6d44b-c2d4-4f61-a8d0-3ea82a4edf37" providerId="AD" clId="Web-{4814E2F5-F897-4FB0-8D8D-2B411C5BDDB3}" dt="2021-04-18T12:31:05.840" v="259"/>
          <ac:spMkLst>
            <pc:docMk/>
            <pc:sldMk cId="2459543941" sldId="292"/>
            <ac:spMk id="3" creationId="{BCCBB1DD-2B31-4842-8E93-909607B81CDB}"/>
          </ac:spMkLst>
        </pc:spChg>
        <pc:spChg chg="add del mod">
          <ac:chgData name="Joshua Qiu" userId="S::z5255877@ad.unsw.edu.au::13c6d44b-c2d4-4f61-a8d0-3ea82a4edf37" providerId="AD" clId="Web-{4814E2F5-F897-4FB0-8D8D-2B411C5BDDB3}" dt="2021-04-18T12:31:18.044" v="261"/>
          <ac:spMkLst>
            <pc:docMk/>
            <pc:sldMk cId="2459543941" sldId="292"/>
            <ac:spMk id="6" creationId="{A72E97C5-B7A9-457B-B9FE-47DD46D849BA}"/>
          </ac:spMkLst>
        </pc:spChg>
        <pc:spChg chg="mod">
          <ac:chgData name="Joshua Qiu" userId="S::z5255877@ad.unsw.edu.au::13c6d44b-c2d4-4f61-a8d0-3ea82a4edf37" providerId="AD" clId="Web-{4814E2F5-F897-4FB0-8D8D-2B411C5BDDB3}" dt="2021-04-18T12:30:40.324" v="258"/>
          <ac:spMkLst>
            <pc:docMk/>
            <pc:sldMk cId="2459543941" sldId="292"/>
            <ac:spMk id="7" creationId="{B21C28F5-3CA3-4B78-B5C9-550C00BB3174}"/>
          </ac:spMkLst>
        </pc:spChg>
        <pc:spChg chg="del">
          <ac:chgData name="Joshua Qiu" userId="S::z5255877@ad.unsw.edu.au::13c6d44b-c2d4-4f61-a8d0-3ea82a4edf37" providerId="AD" clId="Web-{4814E2F5-F897-4FB0-8D8D-2B411C5BDDB3}" dt="2021-04-18T12:31:15.762" v="260"/>
          <ac:spMkLst>
            <pc:docMk/>
            <pc:sldMk cId="2459543941" sldId="292"/>
            <ac:spMk id="9" creationId="{FEF304F5-32C5-4869-B185-859B567855A8}"/>
          </ac:spMkLst>
        </pc:spChg>
        <pc:spChg chg="add del mod">
          <ac:chgData name="Joshua Qiu" userId="S::z5255877@ad.unsw.edu.au::13c6d44b-c2d4-4f61-a8d0-3ea82a4edf37" providerId="AD" clId="Web-{4814E2F5-F897-4FB0-8D8D-2B411C5BDDB3}" dt="2021-04-18T12:31:25.434" v="263"/>
          <ac:spMkLst>
            <pc:docMk/>
            <pc:sldMk cId="2459543941" sldId="292"/>
            <ac:spMk id="10" creationId="{0DD07D73-01E6-4F3E-8D9E-7CBCE69A1100}"/>
          </ac:spMkLst>
        </pc:spChg>
      </pc:sldChg>
      <pc:sldChg chg="addSp delSp modSp add replId">
        <pc:chgData name="Joshua Qiu" userId="S::z5255877@ad.unsw.edu.au::13c6d44b-c2d4-4f61-a8d0-3ea82a4edf37" providerId="AD" clId="Web-{4814E2F5-F897-4FB0-8D8D-2B411C5BDDB3}" dt="2021-04-18T13:35:13.524" v="757" actId="20577"/>
        <pc:sldMkLst>
          <pc:docMk/>
          <pc:sldMk cId="1991691964" sldId="293"/>
        </pc:sldMkLst>
        <pc:spChg chg="mod">
          <ac:chgData name="Joshua Qiu" userId="S::z5255877@ad.unsw.edu.au::13c6d44b-c2d4-4f61-a8d0-3ea82a4edf37" providerId="AD" clId="Web-{4814E2F5-F897-4FB0-8D8D-2B411C5BDDB3}" dt="2021-04-18T12:37:28.270" v="376" actId="20577"/>
          <ac:spMkLst>
            <pc:docMk/>
            <pc:sldMk cId="1991691964" sldId="293"/>
            <ac:spMk id="3" creationId="{96D7CEBE-50B8-4649-B7B3-12F0A067544E}"/>
          </ac:spMkLst>
        </pc:spChg>
        <pc:spChg chg="add del mod">
          <ac:chgData name="Joshua Qiu" userId="S::z5255877@ad.unsw.edu.au::13c6d44b-c2d4-4f61-a8d0-3ea82a4edf37" providerId="AD" clId="Web-{4814E2F5-F897-4FB0-8D8D-2B411C5BDDB3}" dt="2021-04-18T12:32:01.857" v="286"/>
          <ac:spMkLst>
            <pc:docMk/>
            <pc:sldMk cId="1991691964" sldId="293"/>
            <ac:spMk id="5" creationId="{F1D1E249-9E3B-445A-B89E-DC9A0CEA04F7}"/>
          </ac:spMkLst>
        </pc:spChg>
        <pc:spChg chg="del">
          <ac:chgData name="Joshua Qiu" userId="S::z5255877@ad.unsw.edu.au::13c6d44b-c2d4-4f61-a8d0-3ea82a4edf37" providerId="AD" clId="Web-{4814E2F5-F897-4FB0-8D8D-2B411C5BDDB3}" dt="2021-04-18T12:31:55.216" v="276"/>
          <ac:spMkLst>
            <pc:docMk/>
            <pc:sldMk cId="1991691964" sldId="293"/>
            <ac:spMk id="6" creationId="{CA4E43DC-79BE-45E7-A216-2671BD944C67}"/>
          </ac:spMkLst>
        </pc:spChg>
        <pc:spChg chg="del">
          <ac:chgData name="Joshua Qiu" userId="S::z5255877@ad.unsw.edu.au::13c6d44b-c2d4-4f61-a8d0-3ea82a4edf37" providerId="AD" clId="Web-{4814E2F5-F897-4FB0-8D8D-2B411C5BDDB3}" dt="2021-04-18T12:31:55.169" v="275"/>
          <ac:spMkLst>
            <pc:docMk/>
            <pc:sldMk cId="1991691964" sldId="293"/>
            <ac:spMk id="7" creationId="{D4BFA3CF-DB91-465B-9E17-6332187729B0}"/>
          </ac:spMkLst>
        </pc:spChg>
        <pc:spChg chg="del">
          <ac:chgData name="Joshua Qiu" userId="S::z5255877@ad.unsw.edu.au::13c6d44b-c2d4-4f61-a8d0-3ea82a4edf37" providerId="AD" clId="Web-{4814E2F5-F897-4FB0-8D8D-2B411C5BDDB3}" dt="2021-04-18T12:31:55.138" v="274"/>
          <ac:spMkLst>
            <pc:docMk/>
            <pc:sldMk cId="1991691964" sldId="293"/>
            <ac:spMk id="9" creationId="{52501EAB-3443-481B-9C04-A7B933F36285}"/>
          </ac:spMkLst>
        </pc:spChg>
        <pc:spChg chg="del">
          <ac:chgData name="Joshua Qiu" userId="S::z5255877@ad.unsw.edu.au::13c6d44b-c2d4-4f61-a8d0-3ea82a4edf37" providerId="AD" clId="Web-{4814E2F5-F897-4FB0-8D8D-2B411C5BDDB3}" dt="2021-04-18T12:31:55.091" v="273"/>
          <ac:spMkLst>
            <pc:docMk/>
            <pc:sldMk cId="1991691964" sldId="293"/>
            <ac:spMk id="10" creationId="{12184F99-4DD3-4944-ABFC-1BAC53C2B447}"/>
          </ac:spMkLst>
        </pc:spChg>
        <pc:spChg chg="add del mod">
          <ac:chgData name="Joshua Qiu" userId="S::z5255877@ad.unsw.edu.au::13c6d44b-c2d4-4f61-a8d0-3ea82a4edf37" providerId="AD" clId="Web-{4814E2F5-F897-4FB0-8D8D-2B411C5BDDB3}" dt="2021-04-18T12:32:01.857" v="285"/>
          <ac:spMkLst>
            <pc:docMk/>
            <pc:sldMk cId="1991691964" sldId="293"/>
            <ac:spMk id="11" creationId="{743AB5A0-40A1-4CA2-A230-C4AD5A3203B2}"/>
          </ac:spMkLst>
        </pc:spChg>
        <pc:spChg chg="add del mod">
          <ac:chgData name="Joshua Qiu" userId="S::z5255877@ad.unsw.edu.au::13c6d44b-c2d4-4f61-a8d0-3ea82a4edf37" providerId="AD" clId="Web-{4814E2F5-F897-4FB0-8D8D-2B411C5BDDB3}" dt="2021-04-18T12:32:01.857" v="284"/>
          <ac:spMkLst>
            <pc:docMk/>
            <pc:sldMk cId="1991691964" sldId="293"/>
            <ac:spMk id="13" creationId="{729E18EE-A8DF-45FD-9A17-84642AD55473}"/>
          </ac:spMkLst>
        </pc:spChg>
        <pc:spChg chg="del">
          <ac:chgData name="Joshua Qiu" userId="S::z5255877@ad.unsw.edu.au::13c6d44b-c2d4-4f61-a8d0-3ea82a4edf37" providerId="AD" clId="Web-{4814E2F5-F897-4FB0-8D8D-2B411C5BDDB3}" dt="2021-04-18T12:31:55.060" v="272"/>
          <ac:spMkLst>
            <pc:docMk/>
            <pc:sldMk cId="1991691964" sldId="293"/>
            <ac:spMk id="15" creationId="{1A277DA6-6AF7-4645-85B6-E2DD818E96E1}"/>
          </ac:spMkLst>
        </pc:spChg>
        <pc:spChg chg="del">
          <ac:chgData name="Joshua Qiu" userId="S::z5255877@ad.unsw.edu.au::13c6d44b-c2d4-4f61-a8d0-3ea82a4edf37" providerId="AD" clId="Web-{4814E2F5-F897-4FB0-8D8D-2B411C5BDDB3}" dt="2021-04-18T12:31:55.013" v="271"/>
          <ac:spMkLst>
            <pc:docMk/>
            <pc:sldMk cId="1991691964" sldId="293"/>
            <ac:spMk id="16" creationId="{8F93D0B3-1EBC-4A31-B6D5-EB3DA64B9FBF}"/>
          </ac:spMkLst>
        </pc:spChg>
        <pc:spChg chg="add del mod">
          <ac:chgData name="Joshua Qiu" userId="S::z5255877@ad.unsw.edu.au::13c6d44b-c2d4-4f61-a8d0-3ea82a4edf37" providerId="AD" clId="Web-{4814E2F5-F897-4FB0-8D8D-2B411C5BDDB3}" dt="2021-04-18T12:32:01.857" v="283"/>
          <ac:spMkLst>
            <pc:docMk/>
            <pc:sldMk cId="1991691964" sldId="293"/>
            <ac:spMk id="17" creationId="{1E756B3C-B8E7-4B83-B229-2093443C7B8A}"/>
          </ac:spMkLst>
        </pc:spChg>
        <pc:spChg chg="del">
          <ac:chgData name="Joshua Qiu" userId="S::z5255877@ad.unsw.edu.au::13c6d44b-c2d4-4f61-a8d0-3ea82a4edf37" providerId="AD" clId="Web-{4814E2F5-F897-4FB0-8D8D-2B411C5BDDB3}" dt="2021-04-18T12:31:54.951" v="269"/>
          <ac:spMkLst>
            <pc:docMk/>
            <pc:sldMk cId="1991691964" sldId="293"/>
            <ac:spMk id="18" creationId="{29A93B4B-935D-4D19-8CC5-5D8CC08FD022}"/>
          </ac:spMkLst>
        </pc:spChg>
        <pc:spChg chg="del">
          <ac:chgData name="Joshua Qiu" userId="S::z5255877@ad.unsw.edu.au::13c6d44b-c2d4-4f61-a8d0-3ea82a4edf37" providerId="AD" clId="Web-{4814E2F5-F897-4FB0-8D8D-2B411C5BDDB3}" dt="2021-04-18T12:31:54.904" v="268"/>
          <ac:spMkLst>
            <pc:docMk/>
            <pc:sldMk cId="1991691964" sldId="293"/>
            <ac:spMk id="19" creationId="{0F949A24-E239-4AB3-A3FC-EDFF83BDE9CA}"/>
          </ac:spMkLst>
        </pc:spChg>
        <pc:spChg chg="del">
          <ac:chgData name="Joshua Qiu" userId="S::z5255877@ad.unsw.edu.au::13c6d44b-c2d4-4f61-a8d0-3ea82a4edf37" providerId="AD" clId="Web-{4814E2F5-F897-4FB0-8D8D-2B411C5BDDB3}" dt="2021-04-18T12:32:01.904" v="288"/>
          <ac:spMkLst>
            <pc:docMk/>
            <pc:sldMk cId="1991691964" sldId="293"/>
            <ac:spMk id="21" creationId="{C30081B2-8CBF-44F8-A13B-DEFA7589439A}"/>
          </ac:spMkLst>
        </pc:spChg>
        <pc:spChg chg="del">
          <ac:chgData name="Joshua Qiu" userId="S::z5255877@ad.unsw.edu.au::13c6d44b-c2d4-4f61-a8d0-3ea82a4edf37" providerId="AD" clId="Web-{4814E2F5-F897-4FB0-8D8D-2B411C5BDDB3}" dt="2021-04-18T12:32:01.873" v="287"/>
          <ac:spMkLst>
            <pc:docMk/>
            <pc:sldMk cId="1991691964" sldId="293"/>
            <ac:spMk id="22" creationId="{4B311816-FA44-451E-99BA-593D9A59D4AB}"/>
          </ac:spMkLst>
        </pc:spChg>
        <pc:spChg chg="add del mod">
          <ac:chgData name="Joshua Qiu" userId="S::z5255877@ad.unsw.edu.au::13c6d44b-c2d4-4f61-a8d0-3ea82a4edf37" providerId="AD" clId="Web-{4814E2F5-F897-4FB0-8D8D-2B411C5BDDB3}" dt="2021-04-18T12:32:01.857" v="282"/>
          <ac:spMkLst>
            <pc:docMk/>
            <pc:sldMk cId="1991691964" sldId="293"/>
            <ac:spMk id="23" creationId="{44724D2F-8511-44B6-A3F3-F2E8EEA4B97D}"/>
          </ac:spMkLst>
        </pc:spChg>
        <pc:spChg chg="add del mod">
          <ac:chgData name="Joshua Qiu" userId="S::z5255877@ad.unsw.edu.au::13c6d44b-c2d4-4f61-a8d0-3ea82a4edf37" providerId="AD" clId="Web-{4814E2F5-F897-4FB0-8D8D-2B411C5BDDB3}" dt="2021-04-18T12:32:01.857" v="281"/>
          <ac:spMkLst>
            <pc:docMk/>
            <pc:sldMk cId="1991691964" sldId="293"/>
            <ac:spMk id="25" creationId="{7A6EE05C-0737-457A-9D3C-8452CB6D1328}"/>
          </ac:spMkLst>
        </pc:spChg>
        <pc:spChg chg="add del mod">
          <ac:chgData name="Joshua Qiu" userId="S::z5255877@ad.unsw.edu.au::13c6d44b-c2d4-4f61-a8d0-3ea82a4edf37" providerId="AD" clId="Web-{4814E2F5-F897-4FB0-8D8D-2B411C5BDDB3}" dt="2021-04-18T12:32:01.857" v="280"/>
          <ac:spMkLst>
            <pc:docMk/>
            <pc:sldMk cId="1991691964" sldId="293"/>
            <ac:spMk id="27" creationId="{BBC55D62-7B48-4939-BA62-6A4151B076EC}"/>
          </ac:spMkLst>
        </pc:spChg>
        <pc:spChg chg="add del mod">
          <ac:chgData name="Joshua Qiu" userId="S::z5255877@ad.unsw.edu.au::13c6d44b-c2d4-4f61-a8d0-3ea82a4edf37" providerId="AD" clId="Web-{4814E2F5-F897-4FB0-8D8D-2B411C5BDDB3}" dt="2021-04-18T12:32:01.857" v="279"/>
          <ac:spMkLst>
            <pc:docMk/>
            <pc:sldMk cId="1991691964" sldId="293"/>
            <ac:spMk id="29" creationId="{239C3D43-FD89-4E8B-973E-DFA850766B03}"/>
          </ac:spMkLst>
        </pc:spChg>
        <pc:spChg chg="add del mod">
          <ac:chgData name="Joshua Qiu" userId="S::z5255877@ad.unsw.edu.au::13c6d44b-c2d4-4f61-a8d0-3ea82a4edf37" providerId="AD" clId="Web-{4814E2F5-F897-4FB0-8D8D-2B411C5BDDB3}" dt="2021-04-18T12:32:01.857" v="278"/>
          <ac:spMkLst>
            <pc:docMk/>
            <pc:sldMk cId="1991691964" sldId="293"/>
            <ac:spMk id="31" creationId="{BB6B1C9D-A4CD-4173-A052-368F3D7A6A4C}"/>
          </ac:spMkLst>
        </pc:spChg>
        <pc:spChg chg="add del mod">
          <ac:chgData name="Joshua Qiu" userId="S::z5255877@ad.unsw.edu.au::13c6d44b-c2d4-4f61-a8d0-3ea82a4edf37" providerId="AD" clId="Web-{4814E2F5-F897-4FB0-8D8D-2B411C5BDDB3}" dt="2021-04-18T12:32:01.857" v="277"/>
          <ac:spMkLst>
            <pc:docMk/>
            <pc:sldMk cId="1991691964" sldId="293"/>
            <ac:spMk id="34" creationId="{9C2EA5F5-1061-4EEE-BE73-A7CF0CAAABB9}"/>
          </ac:spMkLst>
        </pc:spChg>
        <pc:spChg chg="add del mod">
          <ac:chgData name="Joshua Qiu" userId="S::z5255877@ad.unsw.edu.au::13c6d44b-c2d4-4f61-a8d0-3ea82a4edf37" providerId="AD" clId="Web-{4814E2F5-F897-4FB0-8D8D-2B411C5BDDB3}" dt="2021-04-18T12:32:18.154" v="291"/>
          <ac:spMkLst>
            <pc:docMk/>
            <pc:sldMk cId="1991691964" sldId="293"/>
            <ac:spMk id="37" creationId="{442EABDC-A6E3-47D1-8641-E3B543BA4357}"/>
          </ac:spMkLst>
        </pc:spChg>
        <pc:spChg chg="add del mod">
          <ac:chgData name="Joshua Qiu" userId="S::z5255877@ad.unsw.edu.au::13c6d44b-c2d4-4f61-a8d0-3ea82a4edf37" providerId="AD" clId="Web-{4814E2F5-F897-4FB0-8D8D-2B411C5BDDB3}" dt="2021-04-18T12:32:14.357" v="290"/>
          <ac:spMkLst>
            <pc:docMk/>
            <pc:sldMk cId="1991691964" sldId="293"/>
            <ac:spMk id="39" creationId="{31F37EBC-FB06-4478-B4FB-D2B703CEFD13}"/>
          </ac:spMkLst>
        </pc:spChg>
        <pc:spChg chg="add mod">
          <ac:chgData name="Joshua Qiu" userId="S::z5255877@ad.unsw.edu.au::13c6d44b-c2d4-4f61-a8d0-3ea82a4edf37" providerId="AD" clId="Web-{4814E2F5-F897-4FB0-8D8D-2B411C5BDDB3}" dt="2021-04-18T13:35:13.524" v="757" actId="20577"/>
          <ac:spMkLst>
            <pc:docMk/>
            <pc:sldMk cId="1991691964" sldId="293"/>
            <ac:spMk id="41" creationId="{995CB804-F214-4BA3-9719-B0AC90E7C1B9}"/>
          </ac:spMkLst>
        </pc:spChg>
        <pc:picChg chg="del">
          <ac:chgData name="Joshua Qiu" userId="S::z5255877@ad.unsw.edu.au::13c6d44b-c2d4-4f61-a8d0-3ea82a4edf37" providerId="AD" clId="Web-{4814E2F5-F897-4FB0-8D8D-2B411C5BDDB3}" dt="2021-04-18T12:31:54.982" v="270"/>
          <ac:picMkLst>
            <pc:docMk/>
            <pc:sldMk cId="1991691964" sldId="293"/>
            <ac:picMk id="32" creationId="{BBB096B6-0847-4F89-83D8-A1DADF7112F6}"/>
          </ac:picMkLst>
        </pc:picChg>
        <pc:picChg chg="del">
          <ac:chgData name="Joshua Qiu" userId="S::z5255877@ad.unsw.edu.au::13c6d44b-c2d4-4f61-a8d0-3ea82a4edf37" providerId="AD" clId="Web-{4814E2F5-F897-4FB0-8D8D-2B411C5BDDB3}" dt="2021-04-18T12:31:54.872" v="267"/>
          <ac:picMkLst>
            <pc:docMk/>
            <pc:sldMk cId="1991691964" sldId="293"/>
            <ac:picMk id="36" creationId="{86AEC675-AB3C-45A1-B63D-88AFB03E2821}"/>
          </ac:picMkLst>
        </pc:picChg>
        <pc:picChg chg="del">
          <ac:chgData name="Joshua Qiu" userId="S::z5255877@ad.unsw.edu.au::13c6d44b-c2d4-4f61-a8d0-3ea82a4edf37" providerId="AD" clId="Web-{4814E2F5-F897-4FB0-8D8D-2B411C5BDDB3}" dt="2021-04-18T12:31:54.826" v="266"/>
          <ac:picMkLst>
            <pc:docMk/>
            <pc:sldMk cId="1991691964" sldId="293"/>
            <ac:picMk id="40" creationId="{16445306-E45D-49A1-9C4C-907C22D171AC}"/>
          </ac:picMkLst>
        </pc:picChg>
        <pc:picChg chg="add mod">
          <ac:chgData name="Joshua Qiu" userId="S::z5255877@ad.unsw.edu.au::13c6d44b-c2d4-4f61-a8d0-3ea82a4edf37" providerId="AD" clId="Web-{4814E2F5-F897-4FB0-8D8D-2B411C5BDDB3}" dt="2021-04-18T12:56:03.459" v="384"/>
          <ac:picMkLst>
            <pc:docMk/>
            <pc:sldMk cId="1991691964" sldId="293"/>
            <ac:picMk id="42" creationId="{021B1FEB-B55B-4BE1-A669-316886A9335F}"/>
          </ac:picMkLst>
        </pc:picChg>
        <pc:picChg chg="del">
          <ac:chgData name="Joshua Qiu" userId="S::z5255877@ad.unsw.edu.au::13c6d44b-c2d4-4f61-a8d0-3ea82a4edf37" providerId="AD" clId="Web-{4814E2F5-F897-4FB0-8D8D-2B411C5BDDB3}" dt="2021-04-18T12:31:54.826" v="265"/>
          <ac:picMkLst>
            <pc:docMk/>
            <pc:sldMk cId="1991691964" sldId="293"/>
            <ac:picMk id="44" creationId="{E261A143-2613-4F56-A544-C53F5AF46301}"/>
          </ac:picMkLst>
        </pc:picChg>
        <pc:picChg chg="del">
          <ac:chgData name="Joshua Qiu" userId="S::z5255877@ad.unsw.edu.au::13c6d44b-c2d4-4f61-a8d0-3ea82a4edf37" providerId="AD" clId="Web-{4814E2F5-F897-4FB0-8D8D-2B411C5BDDB3}" dt="2021-04-18T12:31:54.826" v="264"/>
          <ac:picMkLst>
            <pc:docMk/>
            <pc:sldMk cId="1991691964" sldId="293"/>
            <ac:picMk id="45" creationId="{67EBEBC6-10E9-4BE1-AA76-FCCC09FD2E97}"/>
          </ac:picMkLst>
        </pc:picChg>
      </pc:sldChg>
      <pc:sldChg chg="addSp delSp modSp add del ord replId">
        <pc:chgData name="Joshua Qiu" userId="S::z5255877@ad.unsw.edu.au::13c6d44b-c2d4-4f61-a8d0-3ea82a4edf37" providerId="AD" clId="Web-{4814E2F5-F897-4FB0-8D8D-2B411C5BDDB3}" dt="2021-04-18T13:03:18.709" v="419"/>
        <pc:sldMkLst>
          <pc:docMk/>
          <pc:sldMk cId="4214325752" sldId="294"/>
        </pc:sldMkLst>
        <pc:spChg chg="mod">
          <ac:chgData name="Joshua Qiu" userId="S::z5255877@ad.unsw.edu.au::13c6d44b-c2d4-4f61-a8d0-3ea82a4edf37" providerId="AD" clId="Web-{4814E2F5-F897-4FB0-8D8D-2B411C5BDDB3}" dt="2021-04-18T12:57:32.045" v="387" actId="20577"/>
          <ac:spMkLst>
            <pc:docMk/>
            <pc:sldMk cId="4214325752" sldId="294"/>
            <ac:spMk id="3" creationId="{96D7CEBE-50B8-4649-B7B3-12F0A067544E}"/>
          </ac:spMkLst>
        </pc:spChg>
        <pc:spChg chg="del">
          <ac:chgData name="Joshua Qiu" userId="S::z5255877@ad.unsw.edu.au::13c6d44b-c2d4-4f61-a8d0-3ea82a4edf37" providerId="AD" clId="Web-{4814E2F5-F897-4FB0-8D8D-2B411C5BDDB3}" dt="2021-04-18T12:58:32.796" v="389"/>
          <ac:spMkLst>
            <pc:docMk/>
            <pc:sldMk cId="4214325752" sldId="294"/>
            <ac:spMk id="41" creationId="{995CB804-F214-4BA3-9719-B0AC90E7C1B9}"/>
          </ac:spMkLst>
        </pc:spChg>
        <pc:picChg chg="add mod modCrop">
          <ac:chgData name="Joshua Qiu" userId="S::z5255877@ad.unsw.edu.au::13c6d44b-c2d4-4f61-a8d0-3ea82a4edf37" providerId="AD" clId="Web-{4814E2F5-F897-4FB0-8D8D-2B411C5BDDB3}" dt="2021-04-18T12:59:07.569" v="396" actId="14100"/>
          <ac:picMkLst>
            <pc:docMk/>
            <pc:sldMk cId="4214325752" sldId="294"/>
            <ac:picMk id="4" creationId="{18998369-9821-4629-BB71-E30658F110FF}"/>
          </ac:picMkLst>
        </pc:picChg>
        <pc:picChg chg="del">
          <ac:chgData name="Joshua Qiu" userId="S::z5255877@ad.unsw.edu.au::13c6d44b-c2d4-4f61-a8d0-3ea82a4edf37" providerId="AD" clId="Web-{4814E2F5-F897-4FB0-8D8D-2B411C5BDDB3}" dt="2021-04-18T12:58:34.436" v="390"/>
          <ac:picMkLst>
            <pc:docMk/>
            <pc:sldMk cId="4214325752" sldId="294"/>
            <ac:picMk id="42" creationId="{021B1FEB-B55B-4BE1-A669-316886A9335F}"/>
          </ac:picMkLst>
        </pc:picChg>
      </pc:sldChg>
      <pc:sldChg chg="addSp delSp modSp add ord replId">
        <pc:chgData name="Joshua Qiu" userId="S::z5255877@ad.unsw.edu.au::13c6d44b-c2d4-4f61-a8d0-3ea82a4edf37" providerId="AD" clId="Web-{4814E2F5-F897-4FB0-8D8D-2B411C5BDDB3}" dt="2021-04-18T13:12:59.249" v="479"/>
        <pc:sldMkLst>
          <pc:docMk/>
          <pc:sldMk cId="2033860701" sldId="295"/>
        </pc:sldMkLst>
        <pc:spChg chg="mod">
          <ac:chgData name="Joshua Qiu" userId="S::z5255877@ad.unsw.edu.au::13c6d44b-c2d4-4f61-a8d0-3ea82a4edf37" providerId="AD" clId="Web-{4814E2F5-F897-4FB0-8D8D-2B411C5BDDB3}" dt="2021-04-18T13:00:33.383" v="400" actId="20577"/>
          <ac:spMkLst>
            <pc:docMk/>
            <pc:sldMk cId="2033860701" sldId="295"/>
            <ac:spMk id="3" creationId="{7A663105-4B92-4F24-9DF6-58BB116E29FA}"/>
          </ac:spMkLst>
        </pc:spChg>
        <pc:spChg chg="del">
          <ac:chgData name="Joshua Qiu" userId="S::z5255877@ad.unsw.edu.au::13c6d44b-c2d4-4f61-a8d0-3ea82a4edf37" providerId="AD" clId="Web-{4814E2F5-F897-4FB0-8D8D-2B411C5BDDB3}" dt="2021-04-18T13:00:36.602" v="401"/>
          <ac:spMkLst>
            <pc:docMk/>
            <pc:sldMk cId="2033860701" sldId="295"/>
            <ac:spMk id="4" creationId="{8E41F722-BA6E-4DCA-864E-876ECDFB5336}"/>
          </ac:spMkLst>
        </pc:spChg>
        <pc:spChg chg="del">
          <ac:chgData name="Joshua Qiu" userId="S::z5255877@ad.unsw.edu.au::13c6d44b-c2d4-4f61-a8d0-3ea82a4edf37" providerId="AD" clId="Web-{4814E2F5-F897-4FB0-8D8D-2B411C5BDDB3}" dt="2021-04-18T13:00:41.305" v="403"/>
          <ac:spMkLst>
            <pc:docMk/>
            <pc:sldMk cId="2033860701" sldId="295"/>
            <ac:spMk id="6" creationId="{03161DAB-3A3E-48FC-9143-482C63BB1C02}"/>
          </ac:spMkLst>
        </pc:spChg>
        <pc:spChg chg="add del mod">
          <ac:chgData name="Joshua Qiu" userId="S::z5255877@ad.unsw.edu.au::13c6d44b-c2d4-4f61-a8d0-3ea82a4edf37" providerId="AD" clId="Web-{4814E2F5-F897-4FB0-8D8D-2B411C5BDDB3}" dt="2021-04-18T13:02:24.052" v="415"/>
          <ac:spMkLst>
            <pc:docMk/>
            <pc:sldMk cId="2033860701" sldId="295"/>
            <ac:spMk id="7" creationId="{71C9808B-D1C4-4764-9D74-82613B576148}"/>
          </ac:spMkLst>
        </pc:spChg>
        <pc:spChg chg="del">
          <ac:chgData name="Joshua Qiu" userId="S::z5255877@ad.unsw.edu.au::13c6d44b-c2d4-4f61-a8d0-3ea82a4edf37" providerId="AD" clId="Web-{4814E2F5-F897-4FB0-8D8D-2B411C5BDDB3}" dt="2021-04-18T13:00:39.102" v="402"/>
          <ac:spMkLst>
            <pc:docMk/>
            <pc:sldMk cId="2033860701" sldId="295"/>
            <ac:spMk id="8" creationId="{3DEB98B8-436E-41CB-AC5B-573C1E7F8418}"/>
          </ac:spMkLst>
        </pc:spChg>
        <pc:spChg chg="mod">
          <ac:chgData name="Joshua Qiu" userId="S::z5255877@ad.unsw.edu.au::13c6d44b-c2d4-4f61-a8d0-3ea82a4edf37" providerId="AD" clId="Web-{4814E2F5-F897-4FB0-8D8D-2B411C5BDDB3}" dt="2021-04-18T13:12:59.249" v="479"/>
          <ac:spMkLst>
            <pc:docMk/>
            <pc:sldMk cId="2033860701" sldId="295"/>
            <ac:spMk id="9" creationId="{670550D9-B72F-46D0-B3A1-179DADF002AC}"/>
          </ac:spMkLst>
        </pc:spChg>
        <pc:spChg chg="add del mod">
          <ac:chgData name="Joshua Qiu" userId="S::z5255877@ad.unsw.edu.au::13c6d44b-c2d4-4f61-a8d0-3ea82a4edf37" providerId="AD" clId="Web-{4814E2F5-F897-4FB0-8D8D-2B411C5BDDB3}" dt="2021-04-18T13:00:45.446" v="404"/>
          <ac:spMkLst>
            <pc:docMk/>
            <pc:sldMk cId="2033860701" sldId="295"/>
            <ac:spMk id="11" creationId="{32157569-186E-4544-9F46-FA093A29F4CB}"/>
          </ac:spMkLst>
        </pc:spChg>
        <pc:picChg chg="mod">
          <ac:chgData name="Joshua Qiu" userId="S::z5255877@ad.unsw.edu.au::13c6d44b-c2d4-4f61-a8d0-3ea82a4edf37" providerId="AD" clId="Web-{4814E2F5-F897-4FB0-8D8D-2B411C5BDDB3}" dt="2021-04-18T13:08:53.880" v="454" actId="14100"/>
          <ac:picMkLst>
            <pc:docMk/>
            <pc:sldMk cId="2033860701" sldId="295"/>
            <ac:picMk id="12" creationId="{3E7237D6-2D71-4A63-9CB5-8ADCB63FC726}"/>
          </ac:picMkLst>
        </pc:picChg>
        <pc:picChg chg="add mod">
          <ac:chgData name="Joshua Qiu" userId="S::z5255877@ad.unsw.edu.au::13c6d44b-c2d4-4f61-a8d0-3ea82a4edf37" providerId="AD" clId="Web-{4814E2F5-F897-4FB0-8D8D-2B411C5BDDB3}" dt="2021-04-18T13:03:04.146" v="418" actId="1076"/>
          <ac:picMkLst>
            <pc:docMk/>
            <pc:sldMk cId="2033860701" sldId="295"/>
            <ac:picMk id="14" creationId="{2F5A296E-16A9-4141-B255-D6A41EE0C543}"/>
          </ac:picMkLst>
        </pc:picChg>
      </pc:sldChg>
      <pc:sldChg chg="addSp delSp modSp add replId">
        <pc:chgData name="Joshua Qiu" userId="S::z5255877@ad.unsw.edu.au::13c6d44b-c2d4-4f61-a8d0-3ea82a4edf37" providerId="AD" clId="Web-{4814E2F5-F897-4FB0-8D8D-2B411C5BDDB3}" dt="2021-04-18T13:06:14.158" v="448" actId="1076"/>
        <pc:sldMkLst>
          <pc:docMk/>
          <pc:sldMk cId="3310865138" sldId="296"/>
        </pc:sldMkLst>
        <pc:spChg chg="mod">
          <ac:chgData name="Joshua Qiu" userId="S::z5255877@ad.unsw.edu.au::13c6d44b-c2d4-4f61-a8d0-3ea82a4edf37" providerId="AD" clId="Web-{4814E2F5-F897-4FB0-8D8D-2B411C5BDDB3}" dt="2021-04-18T13:05:04.750" v="430" actId="20577"/>
          <ac:spMkLst>
            <pc:docMk/>
            <pc:sldMk cId="3310865138" sldId="296"/>
            <ac:spMk id="2" creationId="{1E6F3DC0-5F30-4986-B8AE-2B5D7CE3DC75}"/>
          </ac:spMkLst>
        </pc:spChg>
        <pc:spChg chg="mod">
          <ac:chgData name="Joshua Qiu" userId="S::z5255877@ad.unsw.edu.au::13c6d44b-c2d4-4f61-a8d0-3ea82a4edf37" providerId="AD" clId="Web-{4814E2F5-F897-4FB0-8D8D-2B411C5BDDB3}" dt="2021-04-18T13:05:29.813" v="438" actId="14100"/>
          <ac:spMkLst>
            <pc:docMk/>
            <pc:sldMk cId="3310865138" sldId="296"/>
            <ac:spMk id="3" creationId="{4BD964BC-35A3-4E70-94B0-3FF95E1314FA}"/>
          </ac:spMkLst>
        </pc:spChg>
        <pc:spChg chg="del">
          <ac:chgData name="Joshua Qiu" userId="S::z5255877@ad.unsw.edu.au::13c6d44b-c2d4-4f61-a8d0-3ea82a4edf37" providerId="AD" clId="Web-{4814E2F5-F897-4FB0-8D8D-2B411C5BDDB3}" dt="2021-04-18T13:05:45.689" v="441"/>
          <ac:spMkLst>
            <pc:docMk/>
            <pc:sldMk cId="3310865138" sldId="296"/>
            <ac:spMk id="5" creationId="{34A5DB88-69E3-46D5-A161-0AAEFD20F5FF}"/>
          </ac:spMkLst>
        </pc:spChg>
        <pc:spChg chg="del mod">
          <ac:chgData name="Joshua Qiu" userId="S::z5255877@ad.unsw.edu.au::13c6d44b-c2d4-4f61-a8d0-3ea82a4edf37" providerId="AD" clId="Web-{4814E2F5-F897-4FB0-8D8D-2B411C5BDDB3}" dt="2021-04-18T13:05:43.001" v="440"/>
          <ac:spMkLst>
            <pc:docMk/>
            <pc:sldMk cId="3310865138" sldId="296"/>
            <ac:spMk id="6" creationId="{3306B281-9CD0-4712-BC2A-46D16F97EB17}"/>
          </ac:spMkLst>
        </pc:spChg>
        <pc:spChg chg="mod">
          <ac:chgData name="Joshua Qiu" userId="S::z5255877@ad.unsw.edu.au::13c6d44b-c2d4-4f61-a8d0-3ea82a4edf37" providerId="AD" clId="Web-{4814E2F5-F897-4FB0-8D8D-2B411C5BDDB3}" dt="2021-04-18T13:04:44.527" v="428" actId="20577"/>
          <ac:spMkLst>
            <pc:docMk/>
            <pc:sldMk cId="3310865138" sldId="296"/>
            <ac:spMk id="7" creationId="{463821FC-5A1C-47E8-A586-3177C3498204}"/>
          </ac:spMkLst>
        </pc:spChg>
        <pc:spChg chg="del">
          <ac:chgData name="Joshua Qiu" userId="S::z5255877@ad.unsw.edu.au::13c6d44b-c2d4-4f61-a8d0-3ea82a4edf37" providerId="AD" clId="Web-{4814E2F5-F897-4FB0-8D8D-2B411C5BDDB3}" dt="2021-04-18T13:05:47.095" v="442"/>
          <ac:spMkLst>
            <pc:docMk/>
            <pc:sldMk cId="3310865138" sldId="296"/>
            <ac:spMk id="8" creationId="{74F39462-F4A3-489C-809F-5F13CD566F1F}"/>
          </ac:spMkLst>
        </pc:spChg>
        <pc:picChg chg="add mod">
          <ac:chgData name="Joshua Qiu" userId="S::z5255877@ad.unsw.edu.au::13c6d44b-c2d4-4f61-a8d0-3ea82a4edf37" providerId="AD" clId="Web-{4814E2F5-F897-4FB0-8D8D-2B411C5BDDB3}" dt="2021-04-18T13:06:14.158" v="448" actId="1076"/>
          <ac:picMkLst>
            <pc:docMk/>
            <pc:sldMk cId="3310865138" sldId="296"/>
            <ac:picMk id="9" creationId="{B5D9C99F-A041-4A04-BA5A-B8D53597F4D8}"/>
          </ac:picMkLst>
        </pc:picChg>
      </pc:sldChg>
      <pc:sldChg chg="add replId">
        <pc:chgData name="Joshua Qiu" userId="S::z5255877@ad.unsw.edu.au::13c6d44b-c2d4-4f61-a8d0-3ea82a4edf37" providerId="AD" clId="Web-{4814E2F5-F897-4FB0-8D8D-2B411C5BDDB3}" dt="2021-04-18T13:07:08.034" v="449"/>
        <pc:sldMkLst>
          <pc:docMk/>
          <pc:sldMk cId="573854970" sldId="297"/>
        </pc:sldMkLst>
      </pc:sldChg>
      <pc:sldChg chg="add ord replId">
        <pc:chgData name="Joshua Qiu" userId="S::z5255877@ad.unsw.edu.au::13c6d44b-c2d4-4f61-a8d0-3ea82a4edf37" providerId="AD" clId="Web-{4814E2F5-F897-4FB0-8D8D-2B411C5BDDB3}" dt="2021-04-18T13:30:37.837" v="679"/>
        <pc:sldMkLst>
          <pc:docMk/>
          <pc:sldMk cId="2013844433" sldId="298"/>
        </pc:sldMkLst>
      </pc:sldChg>
      <pc:sldChg chg="addSp delSp modSp add del replId">
        <pc:chgData name="Joshua Qiu" userId="S::z5255877@ad.unsw.edu.au::13c6d44b-c2d4-4f61-a8d0-3ea82a4edf37" providerId="AD" clId="Web-{4814E2F5-F897-4FB0-8D8D-2B411C5BDDB3}" dt="2021-04-18T13:27:06.786" v="602"/>
        <pc:sldMkLst>
          <pc:docMk/>
          <pc:sldMk cId="373268573" sldId="299"/>
        </pc:sldMkLst>
        <pc:spChg chg="add del mod">
          <ac:chgData name="Joshua Qiu" userId="S::z5255877@ad.unsw.edu.au::13c6d44b-c2d4-4f61-a8d0-3ea82a4edf37" providerId="AD" clId="Web-{4814E2F5-F897-4FB0-8D8D-2B411C5BDDB3}" dt="2021-04-18T13:19:09.352" v="535"/>
          <ac:spMkLst>
            <pc:docMk/>
            <pc:sldMk cId="373268573" sldId="299"/>
            <ac:spMk id="2" creationId="{906115C0-9076-4E88-BB39-F3CDBC2FAB4B}"/>
          </ac:spMkLst>
        </pc:spChg>
        <pc:spChg chg="del">
          <ac:chgData name="Joshua Qiu" userId="S::z5255877@ad.unsw.edu.au::13c6d44b-c2d4-4f61-a8d0-3ea82a4edf37" providerId="AD" clId="Web-{4814E2F5-F897-4FB0-8D8D-2B411C5BDDB3}" dt="2021-04-18T13:18:27.896" v="524"/>
          <ac:spMkLst>
            <pc:docMk/>
            <pc:sldMk cId="373268573" sldId="299"/>
            <ac:spMk id="3" creationId="{87C2AC9A-0FD0-4DA8-99B4-C440A1D15DA4}"/>
          </ac:spMkLst>
        </pc:spChg>
        <pc:spChg chg="add del mod">
          <ac:chgData name="Joshua Qiu" userId="S::z5255877@ad.unsw.edu.au::13c6d44b-c2d4-4f61-a8d0-3ea82a4edf37" providerId="AD" clId="Web-{4814E2F5-F897-4FB0-8D8D-2B411C5BDDB3}" dt="2021-04-18T13:22:47.966" v="561"/>
          <ac:spMkLst>
            <pc:docMk/>
            <pc:sldMk cId="373268573" sldId="299"/>
            <ac:spMk id="3" creationId="{B1E54CCB-04EB-4369-8100-BF0B51CC9B6C}"/>
          </ac:spMkLst>
        </pc:spChg>
        <pc:spChg chg="del">
          <ac:chgData name="Joshua Qiu" userId="S::z5255877@ad.unsw.edu.au::13c6d44b-c2d4-4f61-a8d0-3ea82a4edf37" providerId="AD" clId="Web-{4814E2F5-F897-4FB0-8D8D-2B411C5BDDB3}" dt="2021-04-18T13:18:29.474" v="525"/>
          <ac:spMkLst>
            <pc:docMk/>
            <pc:sldMk cId="373268573" sldId="299"/>
            <ac:spMk id="4" creationId="{F28FED25-4DDC-4D72-A54E-3E227B420317}"/>
          </ac:spMkLst>
        </pc:spChg>
        <pc:spChg chg="add del mod">
          <ac:chgData name="Joshua Qiu" userId="S::z5255877@ad.unsw.edu.au::13c6d44b-c2d4-4f61-a8d0-3ea82a4edf37" providerId="AD" clId="Web-{4814E2F5-F897-4FB0-8D8D-2B411C5BDDB3}" dt="2021-04-18T13:23:28.435" v="572"/>
          <ac:spMkLst>
            <pc:docMk/>
            <pc:sldMk cId="373268573" sldId="299"/>
            <ac:spMk id="6" creationId="{1D5F34C1-576F-4BF7-8C9C-D507F213AE68}"/>
          </ac:spMkLst>
        </pc:spChg>
        <pc:spChg chg="add del">
          <ac:chgData name="Joshua Qiu" userId="S::z5255877@ad.unsw.edu.au::13c6d44b-c2d4-4f61-a8d0-3ea82a4edf37" providerId="AD" clId="Web-{4814E2F5-F897-4FB0-8D8D-2B411C5BDDB3}" dt="2021-04-18T13:23:28.435" v="573"/>
          <ac:spMkLst>
            <pc:docMk/>
            <pc:sldMk cId="373268573" sldId="299"/>
            <ac:spMk id="7" creationId="{FBE93992-F65E-48D7-971D-FA51E969BEFE}"/>
          </ac:spMkLst>
        </pc:spChg>
        <pc:spChg chg="add del">
          <ac:chgData name="Joshua Qiu" userId="S::z5255877@ad.unsw.edu.au::13c6d44b-c2d4-4f61-a8d0-3ea82a4edf37" providerId="AD" clId="Web-{4814E2F5-F897-4FB0-8D8D-2B411C5BDDB3}" dt="2021-04-18T13:23:28.435" v="575"/>
          <ac:spMkLst>
            <pc:docMk/>
            <pc:sldMk cId="373268573" sldId="299"/>
            <ac:spMk id="8" creationId="{8CB0B4A0-79F2-4CB5-BBB6-FEEBD8465250}"/>
          </ac:spMkLst>
        </pc:spChg>
        <pc:spChg chg="add del">
          <ac:chgData name="Joshua Qiu" userId="S::z5255877@ad.unsw.edu.au::13c6d44b-c2d4-4f61-a8d0-3ea82a4edf37" providerId="AD" clId="Web-{4814E2F5-F897-4FB0-8D8D-2B411C5BDDB3}" dt="2021-04-18T13:23:28.435" v="576"/>
          <ac:spMkLst>
            <pc:docMk/>
            <pc:sldMk cId="373268573" sldId="299"/>
            <ac:spMk id="9" creationId="{66810F29-B4A6-4A97-903D-F931D52ACA7F}"/>
          </ac:spMkLst>
        </pc:spChg>
        <pc:spChg chg="add del mod">
          <ac:chgData name="Joshua Qiu" userId="S::z5255877@ad.unsw.edu.au::13c6d44b-c2d4-4f61-a8d0-3ea82a4edf37" providerId="AD" clId="Web-{4814E2F5-F897-4FB0-8D8D-2B411C5BDDB3}" dt="2021-04-18T13:22:53.153" v="563"/>
          <ac:spMkLst>
            <pc:docMk/>
            <pc:sldMk cId="373268573" sldId="299"/>
            <ac:spMk id="12" creationId="{A0BF40C3-61CB-4158-831F-55E97E67B042}"/>
          </ac:spMkLst>
        </pc:spChg>
        <pc:spChg chg="add del mod">
          <ac:chgData name="Joshua Qiu" userId="S::z5255877@ad.unsw.edu.au::13c6d44b-c2d4-4f61-a8d0-3ea82a4edf37" providerId="AD" clId="Web-{4814E2F5-F897-4FB0-8D8D-2B411C5BDDB3}" dt="2021-04-18T13:18:30.943" v="526"/>
          <ac:spMkLst>
            <pc:docMk/>
            <pc:sldMk cId="373268573" sldId="299"/>
            <ac:spMk id="13" creationId="{C2B23023-0AD0-4C20-937B-A5AEB89858AC}"/>
          </ac:spMkLst>
        </pc:spChg>
        <pc:spChg chg="add del mod">
          <ac:chgData name="Joshua Qiu" userId="S::z5255877@ad.unsw.edu.au::13c6d44b-c2d4-4f61-a8d0-3ea82a4edf37" providerId="AD" clId="Web-{4814E2F5-F897-4FB0-8D8D-2B411C5BDDB3}" dt="2021-04-18T13:23:28.435" v="577"/>
          <ac:spMkLst>
            <pc:docMk/>
            <pc:sldMk cId="373268573" sldId="299"/>
            <ac:spMk id="14" creationId="{E96A419F-7C49-43EE-9DB5-16CDFD2789CF}"/>
          </ac:spMkLst>
        </pc:spChg>
        <pc:spChg chg="add del mod">
          <ac:chgData name="Joshua Qiu" userId="S::z5255877@ad.unsw.edu.au::13c6d44b-c2d4-4f61-a8d0-3ea82a4edf37" providerId="AD" clId="Web-{4814E2F5-F897-4FB0-8D8D-2B411C5BDDB3}" dt="2021-04-18T13:18:35.443" v="527"/>
          <ac:spMkLst>
            <pc:docMk/>
            <pc:sldMk cId="373268573" sldId="299"/>
            <ac:spMk id="15" creationId="{8288E860-FDFF-4C60-98E0-16231524FE4D}"/>
          </ac:spMkLst>
        </pc:spChg>
        <pc:spChg chg="add del mod">
          <ac:chgData name="Joshua Qiu" userId="S::z5255877@ad.unsw.edu.au::13c6d44b-c2d4-4f61-a8d0-3ea82a4edf37" providerId="AD" clId="Web-{4814E2F5-F897-4FB0-8D8D-2B411C5BDDB3}" dt="2021-04-18T13:22:43.825" v="559"/>
          <ac:spMkLst>
            <pc:docMk/>
            <pc:sldMk cId="373268573" sldId="299"/>
            <ac:spMk id="16" creationId="{462206F5-2AAC-49E0-9784-188599F544B2}"/>
          </ac:spMkLst>
        </pc:spChg>
        <pc:spChg chg="add del mod">
          <ac:chgData name="Joshua Qiu" userId="S::z5255877@ad.unsw.edu.au::13c6d44b-c2d4-4f61-a8d0-3ea82a4edf37" providerId="AD" clId="Web-{4814E2F5-F897-4FB0-8D8D-2B411C5BDDB3}" dt="2021-04-18T13:23:28.435" v="576"/>
          <ac:spMkLst>
            <pc:docMk/>
            <pc:sldMk cId="373268573" sldId="299"/>
            <ac:spMk id="17" creationId="{2CD6B6DE-69F8-44D8-831F-E854BC592E3D}"/>
          </ac:spMkLst>
        </pc:spChg>
        <pc:spChg chg="del">
          <ac:chgData name="Joshua Qiu" userId="S::z5255877@ad.unsw.edu.au::13c6d44b-c2d4-4f61-a8d0-3ea82a4edf37" providerId="AD" clId="Web-{4814E2F5-F897-4FB0-8D8D-2B411C5BDDB3}" dt="2021-04-18T13:16:31.675" v="510"/>
          <ac:spMkLst>
            <pc:docMk/>
            <pc:sldMk cId="373268573" sldId="299"/>
            <ac:spMk id="17" creationId="{C2754AEE-CBBA-41D9-960E-3119BC1B8D1B}"/>
          </ac:spMkLst>
        </pc:spChg>
        <pc:spChg chg="del">
          <ac:chgData name="Joshua Qiu" userId="S::z5255877@ad.unsw.edu.au::13c6d44b-c2d4-4f61-a8d0-3ea82a4edf37" providerId="AD" clId="Web-{4814E2F5-F897-4FB0-8D8D-2B411C5BDDB3}" dt="2021-04-18T13:20:37.479" v="546"/>
          <ac:spMkLst>
            <pc:docMk/>
            <pc:sldMk cId="373268573" sldId="299"/>
            <ac:spMk id="18" creationId="{41D3E2A8-D988-403E-B9B1-525BC6C9703D}"/>
          </ac:spMkLst>
        </pc:spChg>
        <pc:spChg chg="add del mod">
          <ac:chgData name="Joshua Qiu" userId="S::z5255877@ad.unsw.edu.au::13c6d44b-c2d4-4f61-a8d0-3ea82a4edf37" providerId="AD" clId="Web-{4814E2F5-F897-4FB0-8D8D-2B411C5BDDB3}" dt="2021-04-18T13:23:28.435" v="575"/>
          <ac:spMkLst>
            <pc:docMk/>
            <pc:sldMk cId="373268573" sldId="299"/>
            <ac:spMk id="19" creationId="{5BBE697B-A0BB-47B4-8D49-1A4E3DBF00F6}"/>
          </ac:spMkLst>
        </pc:spChg>
        <pc:spChg chg="add del mod">
          <ac:chgData name="Joshua Qiu" userId="S::z5255877@ad.unsw.edu.au::13c6d44b-c2d4-4f61-a8d0-3ea82a4edf37" providerId="AD" clId="Web-{4814E2F5-F897-4FB0-8D8D-2B411C5BDDB3}" dt="2021-04-18T13:22:50.731" v="562"/>
          <ac:spMkLst>
            <pc:docMk/>
            <pc:sldMk cId="373268573" sldId="299"/>
            <ac:spMk id="20" creationId="{13834ACB-956C-4BE1-B6D1-58572A8DC7FF}"/>
          </ac:spMkLst>
        </pc:spChg>
        <pc:spChg chg="add del mod">
          <ac:chgData name="Joshua Qiu" userId="S::z5255877@ad.unsw.edu.au::13c6d44b-c2d4-4f61-a8d0-3ea82a4edf37" providerId="AD" clId="Web-{4814E2F5-F897-4FB0-8D8D-2B411C5BDDB3}" dt="2021-04-18T13:23:28.435" v="574"/>
          <ac:spMkLst>
            <pc:docMk/>
            <pc:sldMk cId="373268573" sldId="299"/>
            <ac:spMk id="23" creationId="{C5442FCA-EEAF-43B9-AE3E-C73ACA8DFC81}"/>
          </ac:spMkLst>
        </pc:spChg>
        <pc:spChg chg="add del mod">
          <ac:chgData name="Joshua Qiu" userId="S::z5255877@ad.unsw.edu.au::13c6d44b-c2d4-4f61-a8d0-3ea82a4edf37" providerId="AD" clId="Web-{4814E2F5-F897-4FB0-8D8D-2B411C5BDDB3}" dt="2021-04-18T13:23:28.435" v="573"/>
          <ac:spMkLst>
            <pc:docMk/>
            <pc:sldMk cId="373268573" sldId="299"/>
            <ac:spMk id="25" creationId="{2BB4BE86-F7B6-4C04-B456-ADC69920BF4C}"/>
          </ac:spMkLst>
        </pc:spChg>
        <pc:spChg chg="del">
          <ac:chgData name="Joshua Qiu" userId="S::z5255877@ad.unsw.edu.au::13c6d44b-c2d4-4f61-a8d0-3ea82a4edf37" providerId="AD" clId="Web-{4814E2F5-F897-4FB0-8D8D-2B411C5BDDB3}" dt="2021-04-18T13:16:30.143" v="509"/>
          <ac:spMkLst>
            <pc:docMk/>
            <pc:sldMk cId="373268573" sldId="299"/>
            <ac:spMk id="25" creationId="{856BDBEA-2EB9-46A6-9498-C171B6423C9B}"/>
          </ac:spMkLst>
        </pc:spChg>
        <pc:spChg chg="add del mod">
          <ac:chgData name="Joshua Qiu" userId="S::z5255877@ad.unsw.edu.au::13c6d44b-c2d4-4f61-a8d0-3ea82a4edf37" providerId="AD" clId="Web-{4814E2F5-F897-4FB0-8D8D-2B411C5BDDB3}" dt="2021-04-18T13:23:28.435" v="572"/>
          <ac:spMkLst>
            <pc:docMk/>
            <pc:sldMk cId="373268573" sldId="299"/>
            <ac:spMk id="28" creationId="{B35BC1D2-7B69-49CC-9740-F804E703B301}"/>
          </ac:spMkLst>
        </pc:spChg>
        <pc:spChg chg="add del mod">
          <ac:chgData name="Joshua Qiu" userId="S::z5255877@ad.unsw.edu.au::13c6d44b-c2d4-4f61-a8d0-3ea82a4edf37" providerId="AD" clId="Web-{4814E2F5-F897-4FB0-8D8D-2B411C5BDDB3}" dt="2021-04-18T13:23:28.435" v="571"/>
          <ac:spMkLst>
            <pc:docMk/>
            <pc:sldMk cId="373268573" sldId="299"/>
            <ac:spMk id="32" creationId="{FAD18E28-FA09-40A0-96B7-9550C6523967}"/>
          </ac:spMkLst>
        </pc:spChg>
        <pc:picChg chg="del mod modCrop">
          <ac:chgData name="Joshua Qiu" userId="S::z5255877@ad.unsw.edu.au::13c6d44b-c2d4-4f61-a8d0-3ea82a4edf37" providerId="AD" clId="Web-{4814E2F5-F897-4FB0-8D8D-2B411C5BDDB3}" dt="2021-04-18T13:22:45.247" v="560"/>
          <ac:picMkLst>
            <pc:docMk/>
            <pc:sldMk cId="373268573" sldId="299"/>
            <ac:picMk id="21" creationId="{F4941105-96AE-42F4-A7DC-B53030B85312}"/>
          </ac:picMkLst>
        </pc:picChg>
        <pc:picChg chg="add del mod">
          <ac:chgData name="Joshua Qiu" userId="S::z5255877@ad.unsw.edu.au::13c6d44b-c2d4-4f61-a8d0-3ea82a4edf37" providerId="AD" clId="Web-{4814E2F5-F897-4FB0-8D8D-2B411C5BDDB3}" dt="2021-04-18T13:23:28.435" v="571"/>
          <ac:picMkLst>
            <pc:docMk/>
            <pc:sldMk cId="373268573" sldId="299"/>
            <ac:picMk id="27" creationId="{EF145220-68FE-4BC3-8DF6-074CABEAC097}"/>
          </ac:picMkLst>
        </pc:picChg>
        <pc:picChg chg="add del">
          <ac:chgData name="Joshua Qiu" userId="S::z5255877@ad.unsw.edu.au::13c6d44b-c2d4-4f61-a8d0-3ea82a4edf37" providerId="AD" clId="Web-{4814E2F5-F897-4FB0-8D8D-2B411C5BDDB3}" dt="2021-04-18T13:23:28.435" v="574"/>
          <ac:picMkLst>
            <pc:docMk/>
            <pc:sldMk cId="373268573" sldId="299"/>
            <ac:picMk id="29" creationId="{344FCB42-636B-4918-8866-D50ACA206D8C}"/>
          </ac:picMkLst>
        </pc:picChg>
        <pc:picChg chg="add del">
          <ac:chgData name="Joshua Qiu" userId="S::z5255877@ad.unsw.edu.au::13c6d44b-c2d4-4f61-a8d0-3ea82a4edf37" providerId="AD" clId="Web-{4814E2F5-F897-4FB0-8D8D-2B411C5BDDB3}" dt="2021-04-18T13:23:28.435" v="577"/>
          <ac:picMkLst>
            <pc:docMk/>
            <pc:sldMk cId="373268573" sldId="299"/>
            <ac:picMk id="31" creationId="{A1AA205C-54CC-4A28-9B43-520D5A97DD74}"/>
          </ac:picMkLst>
        </pc:picChg>
      </pc:sldChg>
      <pc:sldChg chg="add ord replId">
        <pc:chgData name="Joshua Qiu" userId="S::z5255877@ad.unsw.edu.au::13c6d44b-c2d4-4f61-a8d0-3ea82a4edf37" providerId="AD" clId="Web-{4814E2F5-F897-4FB0-8D8D-2B411C5BDDB3}" dt="2021-04-18T13:27:20.005" v="604"/>
        <pc:sldMkLst>
          <pc:docMk/>
          <pc:sldMk cId="3528879366" sldId="300"/>
        </pc:sldMkLst>
      </pc:sldChg>
      <pc:sldChg chg="addSp delSp add del replId">
        <pc:chgData name="Joshua Qiu" userId="S::z5255877@ad.unsw.edu.au::13c6d44b-c2d4-4f61-a8d0-3ea82a4edf37" providerId="AD" clId="Web-{4814E2F5-F897-4FB0-8D8D-2B411C5BDDB3}" dt="2021-04-18T13:27:04.333" v="601"/>
        <pc:sldMkLst>
          <pc:docMk/>
          <pc:sldMk cId="1498951661" sldId="301"/>
        </pc:sldMkLst>
        <pc:spChg chg="add">
          <ac:chgData name="Joshua Qiu" userId="S::z5255877@ad.unsw.edu.au::13c6d44b-c2d4-4f61-a8d0-3ea82a4edf37" providerId="AD" clId="Web-{4814E2F5-F897-4FB0-8D8D-2B411C5BDDB3}" dt="2021-04-18T13:22:33.215" v="557"/>
          <ac:spMkLst>
            <pc:docMk/>
            <pc:sldMk cId="1498951661" sldId="301"/>
            <ac:spMk id="6" creationId="{37037A05-C8EF-4550-908F-203AFB209555}"/>
          </ac:spMkLst>
        </pc:spChg>
        <pc:spChg chg="add">
          <ac:chgData name="Joshua Qiu" userId="S::z5255877@ad.unsw.edu.au::13c6d44b-c2d4-4f61-a8d0-3ea82a4edf37" providerId="AD" clId="Web-{4814E2F5-F897-4FB0-8D8D-2B411C5BDDB3}" dt="2021-04-18T13:22:33.231" v="558"/>
          <ac:spMkLst>
            <pc:docMk/>
            <pc:sldMk cId="1498951661" sldId="301"/>
            <ac:spMk id="12" creationId="{57CA43C6-BA8A-4DBF-9B9F-1FD6B21FE0C0}"/>
          </ac:spMkLst>
        </pc:spChg>
        <pc:picChg chg="add">
          <ac:chgData name="Joshua Qiu" userId="S::z5255877@ad.unsw.edu.au::13c6d44b-c2d4-4f61-a8d0-3ea82a4edf37" providerId="AD" clId="Web-{4814E2F5-F897-4FB0-8D8D-2B411C5BDDB3}" dt="2021-04-18T13:22:33.215" v="556"/>
          <ac:picMkLst>
            <pc:docMk/>
            <pc:sldMk cId="1498951661" sldId="301"/>
            <ac:picMk id="5" creationId="{8BED86AD-D271-42D5-8883-5487CEB68155}"/>
          </ac:picMkLst>
        </pc:picChg>
        <pc:picChg chg="del">
          <ac:chgData name="Joshua Qiu" userId="S::z5255877@ad.unsw.edu.au::13c6d44b-c2d4-4f61-a8d0-3ea82a4edf37" providerId="AD" clId="Web-{4814E2F5-F897-4FB0-8D8D-2B411C5BDDB3}" dt="2021-04-18T13:22:23.231" v="555"/>
          <ac:picMkLst>
            <pc:docMk/>
            <pc:sldMk cId="1498951661" sldId="301"/>
            <ac:picMk id="9" creationId="{B5D9C99F-A041-4A04-BA5A-B8D53597F4D8}"/>
          </ac:picMkLst>
        </pc:picChg>
      </pc:sldChg>
      <pc:sldChg chg="delSp modSp add del replId">
        <pc:chgData name="Joshua Qiu" userId="S::z5255877@ad.unsw.edu.au::13c6d44b-c2d4-4f61-a8d0-3ea82a4edf37" providerId="AD" clId="Web-{4814E2F5-F897-4FB0-8D8D-2B411C5BDDB3}" dt="2021-04-18T13:30:47.197" v="680"/>
        <pc:sldMkLst>
          <pc:docMk/>
          <pc:sldMk cId="1003870990" sldId="302"/>
        </pc:sldMkLst>
        <pc:spChg chg="mod">
          <ac:chgData name="Joshua Qiu" userId="S::z5255877@ad.unsw.edu.au::13c6d44b-c2d4-4f61-a8d0-3ea82a4edf37" providerId="AD" clId="Web-{4814E2F5-F897-4FB0-8D8D-2B411C5BDDB3}" dt="2021-04-18T13:25:56.566" v="598" actId="14100"/>
          <ac:spMkLst>
            <pc:docMk/>
            <pc:sldMk cId="1003870990" sldId="302"/>
            <ac:spMk id="9" creationId="{670550D9-B72F-46D0-B3A1-179DADF002AC}"/>
          </ac:spMkLst>
        </pc:spChg>
        <pc:picChg chg="mod modCrop">
          <ac:chgData name="Joshua Qiu" userId="S::z5255877@ad.unsw.edu.au::13c6d44b-c2d4-4f61-a8d0-3ea82a4edf37" providerId="AD" clId="Web-{4814E2F5-F897-4FB0-8D8D-2B411C5BDDB3}" dt="2021-04-18T13:25:29.753" v="593" actId="1076"/>
          <ac:picMkLst>
            <pc:docMk/>
            <pc:sldMk cId="1003870990" sldId="302"/>
            <ac:picMk id="12" creationId="{3E7237D6-2D71-4A63-9CB5-8ADCB63FC726}"/>
          </ac:picMkLst>
        </pc:picChg>
        <pc:picChg chg="del">
          <ac:chgData name="Joshua Qiu" userId="S::z5255877@ad.unsw.edu.au::13c6d44b-c2d4-4f61-a8d0-3ea82a4edf37" providerId="AD" clId="Web-{4814E2F5-F897-4FB0-8D8D-2B411C5BDDB3}" dt="2021-04-18T13:24:21.217" v="579"/>
          <ac:picMkLst>
            <pc:docMk/>
            <pc:sldMk cId="1003870990" sldId="302"/>
            <ac:picMk id="14" creationId="{2F5A296E-16A9-4141-B255-D6A41EE0C543}"/>
          </ac:picMkLst>
        </pc:picChg>
      </pc:sldChg>
      <pc:sldChg chg="addSp delSp modSp add replId">
        <pc:chgData name="Joshua Qiu" userId="S::z5255877@ad.unsw.edu.au::13c6d44b-c2d4-4f61-a8d0-3ea82a4edf37" providerId="AD" clId="Web-{4814E2F5-F897-4FB0-8D8D-2B411C5BDDB3}" dt="2021-04-18T13:30:25.962" v="678" actId="20577"/>
        <pc:sldMkLst>
          <pc:docMk/>
          <pc:sldMk cId="2282186304" sldId="303"/>
        </pc:sldMkLst>
        <pc:spChg chg="mod">
          <ac:chgData name="Joshua Qiu" userId="S::z5255877@ad.unsw.edu.au::13c6d44b-c2d4-4f61-a8d0-3ea82a4edf37" providerId="AD" clId="Web-{4814E2F5-F897-4FB0-8D8D-2B411C5BDDB3}" dt="2021-04-18T13:28:56.538" v="631" actId="14100"/>
          <ac:spMkLst>
            <pc:docMk/>
            <pc:sldMk cId="2282186304" sldId="303"/>
            <ac:spMk id="2" creationId="{43E44A62-8E09-4084-9A7E-FFC8FD968392}"/>
          </ac:spMkLst>
        </pc:spChg>
        <pc:spChg chg="mod">
          <ac:chgData name="Joshua Qiu" userId="S::z5255877@ad.unsw.edu.au::13c6d44b-c2d4-4f61-a8d0-3ea82a4edf37" providerId="AD" clId="Web-{4814E2F5-F897-4FB0-8D8D-2B411C5BDDB3}" dt="2021-04-18T13:30:00.649" v="670" actId="20577"/>
          <ac:spMkLst>
            <pc:docMk/>
            <pc:sldMk cId="2282186304" sldId="303"/>
            <ac:spMk id="3" creationId="{3BD119B4-7FE5-43DD-81FB-DA75B8EA4CF1}"/>
          </ac:spMkLst>
        </pc:spChg>
        <pc:spChg chg="mod">
          <ac:chgData name="Joshua Qiu" userId="S::z5255877@ad.unsw.edu.au::13c6d44b-c2d4-4f61-a8d0-3ea82a4edf37" providerId="AD" clId="Web-{4814E2F5-F897-4FB0-8D8D-2B411C5BDDB3}" dt="2021-04-18T13:30:25.962" v="678" actId="20577"/>
          <ac:spMkLst>
            <pc:docMk/>
            <pc:sldMk cId="2282186304" sldId="303"/>
            <ac:spMk id="5" creationId="{C1071564-A5F6-4B9F-B28F-E281F154CBF8}"/>
          </ac:spMkLst>
        </pc:spChg>
        <pc:spChg chg="del">
          <ac:chgData name="Joshua Qiu" userId="S::z5255877@ad.unsw.edu.au::13c6d44b-c2d4-4f61-a8d0-3ea82a4edf37" providerId="AD" clId="Web-{4814E2F5-F897-4FB0-8D8D-2B411C5BDDB3}" dt="2021-04-18T13:28:59.413" v="632"/>
          <ac:spMkLst>
            <pc:docMk/>
            <pc:sldMk cId="2282186304" sldId="303"/>
            <ac:spMk id="6" creationId="{4EC3A6E4-FBBE-4F2E-8B22-4CACF85BE55C}"/>
          </ac:spMkLst>
        </pc:spChg>
        <pc:spChg chg="add del mod">
          <ac:chgData name="Joshua Qiu" userId="S::z5255877@ad.unsw.edu.au::13c6d44b-c2d4-4f61-a8d0-3ea82a4edf37" providerId="AD" clId="Web-{4814E2F5-F897-4FB0-8D8D-2B411C5BDDB3}" dt="2021-04-18T13:27:48.490" v="608"/>
          <ac:spMkLst>
            <pc:docMk/>
            <pc:sldMk cId="2282186304" sldId="303"/>
            <ac:spMk id="8" creationId="{F26C9B44-C0E0-482B-A46E-2500A3D143CD}"/>
          </ac:spMkLst>
        </pc:spChg>
        <pc:spChg chg="add del mod">
          <ac:chgData name="Joshua Qiu" userId="S::z5255877@ad.unsw.edu.au::13c6d44b-c2d4-4f61-a8d0-3ea82a4edf37" providerId="AD" clId="Web-{4814E2F5-F897-4FB0-8D8D-2B411C5BDDB3}" dt="2021-04-18T13:29:04.820" v="633"/>
          <ac:spMkLst>
            <pc:docMk/>
            <pc:sldMk cId="2282186304" sldId="303"/>
            <ac:spMk id="10" creationId="{8DCA5D3E-C1DD-4D9C-B54E-349C759344A4}"/>
          </ac:spMkLst>
        </pc:spChg>
        <pc:spChg chg="del">
          <ac:chgData name="Joshua Qiu" userId="S::z5255877@ad.unsw.edu.au::13c6d44b-c2d4-4f61-a8d0-3ea82a4edf37" providerId="AD" clId="Web-{4814E2F5-F897-4FB0-8D8D-2B411C5BDDB3}" dt="2021-04-18T13:27:43.959" v="607"/>
          <ac:spMkLst>
            <pc:docMk/>
            <pc:sldMk cId="2282186304" sldId="303"/>
            <ac:spMk id="11" creationId="{612F8F9A-4EEC-4C85-B7A1-E17A7F68A688}"/>
          </ac:spMkLst>
        </pc:spChg>
        <pc:spChg chg="add mod">
          <ac:chgData name="Joshua Qiu" userId="S::z5255877@ad.unsw.edu.au::13c6d44b-c2d4-4f61-a8d0-3ea82a4edf37" providerId="AD" clId="Web-{4814E2F5-F897-4FB0-8D8D-2B411C5BDDB3}" dt="2021-04-18T13:29:32.492" v="655" actId="20577"/>
          <ac:spMkLst>
            <pc:docMk/>
            <pc:sldMk cId="2282186304" sldId="303"/>
            <ac:spMk id="12" creationId="{D0F3B9D1-2009-4D35-9EB9-7BA3174270D2}"/>
          </ac:spMkLst>
        </pc:spChg>
        <pc:spChg chg="mod">
          <ac:chgData name="Joshua Qiu" userId="S::z5255877@ad.unsw.edu.au::13c6d44b-c2d4-4f61-a8d0-3ea82a4edf37" providerId="AD" clId="Web-{4814E2F5-F897-4FB0-8D8D-2B411C5BDDB3}" dt="2021-04-18T13:27:56.287" v="613" actId="20577"/>
          <ac:spMkLst>
            <pc:docMk/>
            <pc:sldMk cId="2282186304" sldId="303"/>
            <ac:spMk id="15" creationId="{3BD665AD-01A1-4FFC-8305-0A6070EA57A8}"/>
          </ac:spMkLst>
        </pc:spChg>
        <pc:spChg chg="del">
          <ac:chgData name="Joshua Qiu" userId="S::z5255877@ad.unsw.edu.au::13c6d44b-c2d4-4f61-a8d0-3ea82a4edf37" providerId="AD" clId="Web-{4814E2F5-F897-4FB0-8D8D-2B411C5BDDB3}" dt="2021-04-18T13:27:40.146" v="606"/>
          <ac:spMkLst>
            <pc:docMk/>
            <pc:sldMk cId="2282186304" sldId="303"/>
            <ac:spMk id="18" creationId="{0F02D4E5-96A4-43A6-915C-A5DC22FEA1F0}"/>
          </ac:spMkLst>
        </pc:spChg>
      </pc:sldChg>
      <pc:sldChg chg="addSp delSp modSp add ord replId">
        <pc:chgData name="Joshua Qiu" userId="S::z5255877@ad.unsw.edu.au::13c6d44b-c2d4-4f61-a8d0-3ea82a4edf37" providerId="AD" clId="Web-{4814E2F5-F897-4FB0-8D8D-2B411C5BDDB3}" dt="2021-04-18T13:38:09.814" v="815" actId="14100"/>
        <pc:sldMkLst>
          <pc:docMk/>
          <pc:sldMk cId="3051994360" sldId="304"/>
        </pc:sldMkLst>
        <pc:spChg chg="mod">
          <ac:chgData name="Joshua Qiu" userId="S::z5255877@ad.unsw.edu.au::13c6d44b-c2d4-4f61-a8d0-3ea82a4edf37" providerId="AD" clId="Web-{4814E2F5-F897-4FB0-8D8D-2B411C5BDDB3}" dt="2021-04-18T13:33:12.969" v="700" actId="1076"/>
          <ac:spMkLst>
            <pc:docMk/>
            <pc:sldMk cId="3051994360" sldId="304"/>
            <ac:spMk id="2" creationId="{1E6F3DC0-5F30-4986-B8AE-2B5D7CE3DC75}"/>
          </ac:spMkLst>
        </pc:spChg>
        <pc:spChg chg="mod">
          <ac:chgData name="Joshua Qiu" userId="S::z5255877@ad.unsw.edu.au::13c6d44b-c2d4-4f61-a8d0-3ea82a4edf37" providerId="AD" clId="Web-{4814E2F5-F897-4FB0-8D8D-2B411C5BDDB3}" dt="2021-04-18T13:33:20.673" v="702" actId="14100"/>
          <ac:spMkLst>
            <pc:docMk/>
            <pc:sldMk cId="3051994360" sldId="304"/>
            <ac:spMk id="3" creationId="{4BD964BC-35A3-4E70-94B0-3FF95E1314FA}"/>
          </ac:spMkLst>
        </pc:spChg>
        <pc:spChg chg="add mod">
          <ac:chgData name="Joshua Qiu" userId="S::z5255877@ad.unsw.edu.au::13c6d44b-c2d4-4f61-a8d0-3ea82a4edf37" providerId="AD" clId="Web-{4814E2F5-F897-4FB0-8D8D-2B411C5BDDB3}" dt="2021-04-18T13:33:31.767" v="707" actId="20577"/>
          <ac:spMkLst>
            <pc:docMk/>
            <pc:sldMk cId="3051994360" sldId="304"/>
            <ac:spMk id="5" creationId="{A37CDFA3-7651-44F9-885B-794186A5B13D}"/>
          </ac:spMkLst>
        </pc:spChg>
        <pc:spChg chg="add mod">
          <ac:chgData name="Joshua Qiu" userId="S::z5255877@ad.unsw.edu.au::13c6d44b-c2d4-4f61-a8d0-3ea82a4edf37" providerId="AD" clId="Web-{4814E2F5-F897-4FB0-8D8D-2B411C5BDDB3}" dt="2021-04-18T13:33:52.861" v="733" actId="14100"/>
          <ac:spMkLst>
            <pc:docMk/>
            <pc:sldMk cId="3051994360" sldId="304"/>
            <ac:spMk id="6" creationId="{C6C87F9C-66A8-4365-B090-B4AE4C0B6EA1}"/>
          </ac:spMkLst>
        </pc:spChg>
        <pc:spChg chg="mod">
          <ac:chgData name="Joshua Qiu" userId="S::z5255877@ad.unsw.edu.au::13c6d44b-c2d4-4f61-a8d0-3ea82a4edf37" providerId="AD" clId="Web-{4814E2F5-F897-4FB0-8D8D-2B411C5BDDB3}" dt="2021-04-18T13:32:17.718" v="695" actId="20577"/>
          <ac:spMkLst>
            <pc:docMk/>
            <pc:sldMk cId="3051994360" sldId="304"/>
            <ac:spMk id="7" creationId="{463821FC-5A1C-47E8-A586-3177C3498204}"/>
          </ac:spMkLst>
        </pc:spChg>
        <pc:spChg chg="add mod">
          <ac:chgData name="Joshua Qiu" userId="S::z5255877@ad.unsw.edu.au::13c6d44b-c2d4-4f61-a8d0-3ea82a4edf37" providerId="AD" clId="Web-{4814E2F5-F897-4FB0-8D8D-2B411C5BDDB3}" dt="2021-04-18T13:34:08.377" v="736" actId="20577"/>
          <ac:spMkLst>
            <pc:docMk/>
            <pc:sldMk cId="3051994360" sldId="304"/>
            <ac:spMk id="11" creationId="{42CA0717-1BD0-49A8-AE3E-2394CC52B676}"/>
          </ac:spMkLst>
        </pc:spChg>
        <pc:spChg chg="add mod">
          <ac:chgData name="Joshua Qiu" userId="S::z5255877@ad.unsw.edu.au::13c6d44b-c2d4-4f61-a8d0-3ea82a4edf37" providerId="AD" clId="Web-{4814E2F5-F897-4FB0-8D8D-2B411C5BDDB3}" dt="2021-04-18T13:34:43.836" v="747" actId="20577"/>
          <ac:spMkLst>
            <pc:docMk/>
            <pc:sldMk cId="3051994360" sldId="304"/>
            <ac:spMk id="13" creationId="{411FDAC8-BC0E-40FE-81C3-1C826FE7C694}"/>
          </ac:spMkLst>
        </pc:spChg>
        <pc:picChg chg="del">
          <ac:chgData name="Joshua Qiu" userId="S::z5255877@ad.unsw.edu.au::13c6d44b-c2d4-4f61-a8d0-3ea82a4edf37" providerId="AD" clId="Web-{4814E2F5-F897-4FB0-8D8D-2B411C5BDDB3}" dt="2021-04-18T13:37:42.189" v="812"/>
          <ac:picMkLst>
            <pc:docMk/>
            <pc:sldMk cId="3051994360" sldId="304"/>
            <ac:picMk id="9" creationId="{B5D9C99F-A041-4A04-BA5A-B8D53597F4D8}"/>
          </ac:picMkLst>
        </pc:picChg>
        <pc:picChg chg="add mod">
          <ac:chgData name="Joshua Qiu" userId="S::z5255877@ad.unsw.edu.au::13c6d44b-c2d4-4f61-a8d0-3ea82a4edf37" providerId="AD" clId="Web-{4814E2F5-F897-4FB0-8D8D-2B411C5BDDB3}" dt="2021-04-18T13:38:09.814" v="815" actId="14100"/>
          <ac:picMkLst>
            <pc:docMk/>
            <pc:sldMk cId="3051994360" sldId="304"/>
            <ac:picMk id="14" creationId="{685ED71B-C211-45A2-89F4-72AD135F4F6E}"/>
          </ac:picMkLst>
        </pc:picChg>
      </pc:sldChg>
      <pc:sldChg chg="modSp add ord replId">
        <pc:chgData name="Joshua Qiu" userId="S::z5255877@ad.unsw.edu.au::13c6d44b-c2d4-4f61-a8d0-3ea82a4edf37" providerId="AD" clId="Web-{4814E2F5-F897-4FB0-8D8D-2B411C5BDDB3}" dt="2021-04-18T13:38:49.550" v="822" actId="14100"/>
        <pc:sldMkLst>
          <pc:docMk/>
          <pc:sldMk cId="2404297017" sldId="305"/>
        </pc:sldMkLst>
        <pc:spChg chg="mod">
          <ac:chgData name="Joshua Qiu" userId="S::z5255877@ad.unsw.edu.au::13c6d44b-c2d4-4f61-a8d0-3ea82a4edf37" providerId="AD" clId="Web-{4814E2F5-F897-4FB0-8D8D-2B411C5BDDB3}" dt="2021-04-18T13:36:35.313" v="781" actId="14100"/>
          <ac:spMkLst>
            <pc:docMk/>
            <pc:sldMk cId="2404297017" sldId="305"/>
            <ac:spMk id="2" creationId="{43E44A62-8E09-4084-9A7E-FFC8FD968392}"/>
          </ac:spMkLst>
        </pc:spChg>
        <pc:spChg chg="mod">
          <ac:chgData name="Joshua Qiu" userId="S::z5255877@ad.unsw.edu.au::13c6d44b-c2d4-4f61-a8d0-3ea82a4edf37" providerId="AD" clId="Web-{4814E2F5-F897-4FB0-8D8D-2B411C5BDDB3}" dt="2021-04-18T13:38:49.550" v="822" actId="14100"/>
          <ac:spMkLst>
            <pc:docMk/>
            <pc:sldMk cId="2404297017" sldId="305"/>
            <ac:spMk id="3" creationId="{3BD119B4-7FE5-43DD-81FB-DA75B8EA4CF1}"/>
          </ac:spMkLst>
        </pc:spChg>
        <pc:spChg chg="mod">
          <ac:chgData name="Joshua Qiu" userId="S::z5255877@ad.unsw.edu.au::13c6d44b-c2d4-4f61-a8d0-3ea82a4edf37" providerId="AD" clId="Web-{4814E2F5-F897-4FB0-8D8D-2B411C5BDDB3}" dt="2021-04-18T13:38:40.518" v="819" actId="14100"/>
          <ac:spMkLst>
            <pc:docMk/>
            <pc:sldMk cId="2404297017" sldId="305"/>
            <ac:spMk id="5" creationId="{C1071564-A5F6-4B9F-B28F-E281F154CBF8}"/>
          </ac:spMkLst>
        </pc:spChg>
        <pc:spChg chg="mod">
          <ac:chgData name="Joshua Qiu" userId="S::z5255877@ad.unsw.edu.au::13c6d44b-c2d4-4f61-a8d0-3ea82a4edf37" providerId="AD" clId="Web-{4814E2F5-F897-4FB0-8D8D-2B411C5BDDB3}" dt="2021-04-18T13:37:17.220" v="809" actId="14100"/>
          <ac:spMkLst>
            <pc:docMk/>
            <pc:sldMk cId="2404297017" sldId="305"/>
            <ac:spMk id="12" creationId="{D0F3B9D1-2009-4D35-9EB9-7BA3174270D2}"/>
          </ac:spMkLst>
        </pc:spChg>
      </pc:sldChg>
      <pc:sldChg chg="modSp add replId">
        <pc:chgData name="Joshua Qiu" userId="S::z5255877@ad.unsw.edu.au::13c6d44b-c2d4-4f61-a8d0-3ea82a4edf37" providerId="AD" clId="Web-{4814E2F5-F897-4FB0-8D8D-2B411C5BDDB3}" dt="2021-04-18T13:39:57.160" v="839" actId="20577"/>
        <pc:sldMkLst>
          <pc:docMk/>
          <pc:sldMk cId="2902917352" sldId="306"/>
        </pc:sldMkLst>
        <pc:spChg chg="mod">
          <ac:chgData name="Joshua Qiu" userId="S::z5255877@ad.unsw.edu.au::13c6d44b-c2d4-4f61-a8d0-3ea82a4edf37" providerId="AD" clId="Web-{4814E2F5-F897-4FB0-8D8D-2B411C5BDDB3}" dt="2021-04-18T13:39:35.722" v="833" actId="20577"/>
          <ac:spMkLst>
            <pc:docMk/>
            <pc:sldMk cId="2902917352" sldId="306"/>
            <ac:spMk id="2" creationId="{43E44A62-8E09-4084-9A7E-FFC8FD968392}"/>
          </ac:spMkLst>
        </pc:spChg>
        <pc:spChg chg="mod">
          <ac:chgData name="Joshua Qiu" userId="S::z5255877@ad.unsw.edu.au::13c6d44b-c2d4-4f61-a8d0-3ea82a4edf37" providerId="AD" clId="Web-{4814E2F5-F897-4FB0-8D8D-2B411C5BDDB3}" dt="2021-04-18T13:39:40.723" v="835" actId="20577"/>
          <ac:spMkLst>
            <pc:docMk/>
            <pc:sldMk cId="2902917352" sldId="306"/>
            <ac:spMk id="3" creationId="{3BD119B4-7FE5-43DD-81FB-DA75B8EA4CF1}"/>
          </ac:spMkLst>
        </pc:spChg>
        <pc:spChg chg="mod">
          <ac:chgData name="Joshua Qiu" userId="S::z5255877@ad.unsw.edu.au::13c6d44b-c2d4-4f61-a8d0-3ea82a4edf37" providerId="AD" clId="Web-{4814E2F5-F897-4FB0-8D8D-2B411C5BDDB3}" dt="2021-04-18T13:39:57.160" v="839" actId="20577"/>
          <ac:spMkLst>
            <pc:docMk/>
            <pc:sldMk cId="2902917352" sldId="306"/>
            <ac:spMk id="5" creationId="{C1071564-A5F6-4B9F-B28F-E281F154CBF8}"/>
          </ac:spMkLst>
        </pc:spChg>
        <pc:spChg chg="mod">
          <ac:chgData name="Joshua Qiu" userId="S::z5255877@ad.unsw.edu.au::13c6d44b-c2d4-4f61-a8d0-3ea82a4edf37" providerId="AD" clId="Web-{4814E2F5-F897-4FB0-8D8D-2B411C5BDDB3}" dt="2021-04-18T13:39:52.895" v="836" actId="20577"/>
          <ac:spMkLst>
            <pc:docMk/>
            <pc:sldMk cId="2902917352" sldId="306"/>
            <ac:spMk id="12" creationId="{D0F3B9D1-2009-4D35-9EB9-7BA3174270D2}"/>
          </ac:spMkLst>
        </pc:spChg>
      </pc:sldChg>
      <pc:sldChg chg="delSp modSp add ord replId">
        <pc:chgData name="Joshua Qiu" userId="S::z5255877@ad.unsw.edu.au::13c6d44b-c2d4-4f61-a8d0-3ea82a4edf37" providerId="AD" clId="Web-{4814E2F5-F897-4FB0-8D8D-2B411C5BDDB3}" dt="2021-04-18T13:53:28.409" v="908" actId="20577"/>
        <pc:sldMkLst>
          <pc:docMk/>
          <pc:sldMk cId="1253692399" sldId="307"/>
        </pc:sldMkLst>
        <pc:spChg chg="mod">
          <ac:chgData name="Joshua Qiu" userId="S::z5255877@ad.unsw.edu.au::13c6d44b-c2d4-4f61-a8d0-3ea82a4edf37" providerId="AD" clId="Web-{4814E2F5-F897-4FB0-8D8D-2B411C5BDDB3}" dt="2021-04-18T13:49:32.952" v="873" actId="1076"/>
          <ac:spMkLst>
            <pc:docMk/>
            <pc:sldMk cId="1253692399" sldId="307"/>
            <ac:spMk id="2" creationId="{1E6F3DC0-5F30-4986-B8AE-2B5D7CE3DC75}"/>
          </ac:spMkLst>
        </pc:spChg>
        <pc:spChg chg="mod">
          <ac:chgData name="Joshua Qiu" userId="S::z5255877@ad.unsw.edu.au::13c6d44b-c2d4-4f61-a8d0-3ea82a4edf37" providerId="AD" clId="Web-{4814E2F5-F897-4FB0-8D8D-2B411C5BDDB3}" dt="2021-04-18T13:53:28.409" v="908" actId="20577"/>
          <ac:spMkLst>
            <pc:docMk/>
            <pc:sldMk cId="1253692399" sldId="307"/>
            <ac:spMk id="3" creationId="{4BD964BC-35A3-4E70-94B0-3FF95E1314FA}"/>
          </ac:spMkLst>
        </pc:spChg>
        <pc:spChg chg="del">
          <ac:chgData name="Joshua Qiu" userId="S::z5255877@ad.unsw.edu.au::13c6d44b-c2d4-4f61-a8d0-3ea82a4edf37" providerId="AD" clId="Web-{4814E2F5-F897-4FB0-8D8D-2B411C5BDDB3}" dt="2021-04-18T13:49:19.967" v="868"/>
          <ac:spMkLst>
            <pc:docMk/>
            <pc:sldMk cId="1253692399" sldId="307"/>
            <ac:spMk id="5" creationId="{A37CDFA3-7651-44F9-885B-794186A5B13D}"/>
          </ac:spMkLst>
        </pc:spChg>
        <pc:spChg chg="del">
          <ac:chgData name="Joshua Qiu" userId="S::z5255877@ad.unsw.edu.au::13c6d44b-c2d4-4f61-a8d0-3ea82a4edf37" providerId="AD" clId="Web-{4814E2F5-F897-4FB0-8D8D-2B411C5BDDB3}" dt="2021-04-18T13:49:22.092" v="869"/>
          <ac:spMkLst>
            <pc:docMk/>
            <pc:sldMk cId="1253692399" sldId="307"/>
            <ac:spMk id="6" creationId="{C6C87F9C-66A8-4365-B090-B4AE4C0B6EA1}"/>
          </ac:spMkLst>
        </pc:spChg>
        <pc:spChg chg="mod">
          <ac:chgData name="Joshua Qiu" userId="S::z5255877@ad.unsw.edu.au::13c6d44b-c2d4-4f61-a8d0-3ea82a4edf37" providerId="AD" clId="Web-{4814E2F5-F897-4FB0-8D8D-2B411C5BDDB3}" dt="2021-04-18T13:47:45.715" v="851" actId="20577"/>
          <ac:spMkLst>
            <pc:docMk/>
            <pc:sldMk cId="1253692399" sldId="307"/>
            <ac:spMk id="7" creationId="{463821FC-5A1C-47E8-A586-3177C3498204}"/>
          </ac:spMkLst>
        </pc:spChg>
        <pc:spChg chg="del">
          <ac:chgData name="Joshua Qiu" userId="S::z5255877@ad.unsw.edu.au::13c6d44b-c2d4-4f61-a8d0-3ea82a4edf37" providerId="AD" clId="Web-{4814E2F5-F897-4FB0-8D8D-2B411C5BDDB3}" dt="2021-04-18T13:49:24.530" v="870"/>
          <ac:spMkLst>
            <pc:docMk/>
            <pc:sldMk cId="1253692399" sldId="307"/>
            <ac:spMk id="11" creationId="{42CA0717-1BD0-49A8-AE3E-2394CC52B676}"/>
          </ac:spMkLst>
        </pc:spChg>
        <pc:spChg chg="del">
          <ac:chgData name="Joshua Qiu" userId="S::z5255877@ad.unsw.edu.au::13c6d44b-c2d4-4f61-a8d0-3ea82a4edf37" providerId="AD" clId="Web-{4814E2F5-F897-4FB0-8D8D-2B411C5BDDB3}" dt="2021-04-18T13:49:25.702" v="871"/>
          <ac:spMkLst>
            <pc:docMk/>
            <pc:sldMk cId="1253692399" sldId="307"/>
            <ac:spMk id="13" creationId="{411FDAC8-BC0E-40FE-81C3-1C826FE7C694}"/>
          </ac:spMkLst>
        </pc:spChg>
      </pc:sldChg>
      <pc:sldChg chg="addSp delSp modSp add replId">
        <pc:chgData name="Joshua Qiu" userId="S::z5255877@ad.unsw.edu.au::13c6d44b-c2d4-4f61-a8d0-3ea82a4edf37" providerId="AD" clId="Web-{4814E2F5-F897-4FB0-8D8D-2B411C5BDDB3}" dt="2021-04-18T13:54:04.723" v="917"/>
        <pc:sldMkLst>
          <pc:docMk/>
          <pc:sldMk cId="278882071" sldId="308"/>
        </pc:sldMkLst>
        <pc:spChg chg="mod">
          <ac:chgData name="Joshua Qiu" userId="S::z5255877@ad.unsw.edu.au::13c6d44b-c2d4-4f61-a8d0-3ea82a4edf37" providerId="AD" clId="Web-{4814E2F5-F897-4FB0-8D8D-2B411C5BDDB3}" dt="2021-04-18T13:52:41.034" v="890" actId="20577"/>
          <ac:spMkLst>
            <pc:docMk/>
            <pc:sldMk cId="278882071" sldId="308"/>
            <ac:spMk id="2" creationId="{43E44A62-8E09-4084-9A7E-FFC8FD968392}"/>
          </ac:spMkLst>
        </pc:spChg>
        <pc:spChg chg="mod">
          <ac:chgData name="Joshua Qiu" userId="S::z5255877@ad.unsw.edu.au::13c6d44b-c2d4-4f61-a8d0-3ea82a4edf37" providerId="AD" clId="Web-{4814E2F5-F897-4FB0-8D8D-2B411C5BDDB3}" dt="2021-04-18T13:53:43.394" v="909" actId="1076"/>
          <ac:spMkLst>
            <pc:docMk/>
            <pc:sldMk cId="278882071" sldId="308"/>
            <ac:spMk id="3" creationId="{3BD119B4-7FE5-43DD-81FB-DA75B8EA4CF1}"/>
          </ac:spMkLst>
        </pc:spChg>
        <pc:spChg chg="del mod">
          <ac:chgData name="Joshua Qiu" userId="S::z5255877@ad.unsw.edu.au::13c6d44b-c2d4-4f61-a8d0-3ea82a4edf37" providerId="AD" clId="Web-{4814E2F5-F897-4FB0-8D8D-2B411C5BDDB3}" dt="2021-04-18T13:54:01.176" v="916"/>
          <ac:spMkLst>
            <pc:docMk/>
            <pc:sldMk cId="278882071" sldId="308"/>
            <ac:spMk id="5" creationId="{C1071564-A5F6-4B9F-B28F-E281F154CBF8}"/>
          </ac:spMkLst>
        </pc:spChg>
        <pc:spChg chg="add del mod">
          <ac:chgData name="Joshua Qiu" userId="S::z5255877@ad.unsw.edu.au::13c6d44b-c2d4-4f61-a8d0-3ea82a4edf37" providerId="AD" clId="Web-{4814E2F5-F897-4FB0-8D8D-2B411C5BDDB3}" dt="2021-04-18T13:54:04.723" v="917"/>
          <ac:spMkLst>
            <pc:docMk/>
            <pc:sldMk cId="278882071" sldId="308"/>
            <ac:spMk id="7" creationId="{6ACA33A6-7954-437A-AB90-59614CA60FF7}"/>
          </ac:spMkLst>
        </pc:spChg>
        <pc:spChg chg="del mod">
          <ac:chgData name="Joshua Qiu" userId="S::z5255877@ad.unsw.edu.au::13c6d44b-c2d4-4f61-a8d0-3ea82a4edf37" providerId="AD" clId="Web-{4814E2F5-F897-4FB0-8D8D-2B411C5BDDB3}" dt="2021-04-18T13:53:53.566" v="912"/>
          <ac:spMkLst>
            <pc:docMk/>
            <pc:sldMk cId="278882071" sldId="308"/>
            <ac:spMk id="12" creationId="{D0F3B9D1-2009-4D35-9EB9-7BA3174270D2}"/>
          </ac:spMkLst>
        </pc:spChg>
        <pc:picChg chg="del">
          <ac:chgData name="Joshua Qiu" userId="S::z5255877@ad.unsw.edu.au::13c6d44b-c2d4-4f61-a8d0-3ea82a4edf37" providerId="AD" clId="Web-{4814E2F5-F897-4FB0-8D8D-2B411C5BDDB3}" dt="2021-04-18T13:53:57.957" v="914"/>
          <ac:picMkLst>
            <pc:docMk/>
            <pc:sldMk cId="278882071" sldId="308"/>
            <ac:picMk id="71" creationId="{183C32CC-2A28-074C-AEE5-C5B38EA34870}"/>
          </ac:picMkLst>
        </pc:picChg>
      </pc:sldChg>
      <pc:sldChg chg="addSp delSp modSp add ord replId">
        <pc:chgData name="Joshua Qiu" userId="S::z5255877@ad.unsw.edu.au::13c6d44b-c2d4-4f61-a8d0-3ea82a4edf37" providerId="AD" clId="Web-{4814E2F5-F897-4FB0-8D8D-2B411C5BDDB3}" dt="2021-04-18T13:56:10.891" v="949" actId="1076"/>
        <pc:sldMkLst>
          <pc:docMk/>
          <pc:sldMk cId="2998385914" sldId="309"/>
        </pc:sldMkLst>
        <pc:spChg chg="mod">
          <ac:chgData name="Joshua Qiu" userId="S::z5255877@ad.unsw.edu.au::13c6d44b-c2d4-4f61-a8d0-3ea82a4edf37" providerId="AD" clId="Web-{4814E2F5-F897-4FB0-8D8D-2B411C5BDDB3}" dt="2021-04-18T13:55:43.375" v="943" actId="1076"/>
          <ac:spMkLst>
            <pc:docMk/>
            <pc:sldMk cId="2998385914" sldId="309"/>
            <ac:spMk id="2" creationId="{1E6F3DC0-5F30-4986-B8AE-2B5D7CE3DC75}"/>
          </ac:spMkLst>
        </pc:spChg>
        <pc:spChg chg="mod">
          <ac:chgData name="Joshua Qiu" userId="S::z5255877@ad.unsw.edu.au::13c6d44b-c2d4-4f61-a8d0-3ea82a4edf37" providerId="AD" clId="Web-{4814E2F5-F897-4FB0-8D8D-2B411C5BDDB3}" dt="2021-04-18T13:55:41.437" v="942" actId="1076"/>
          <ac:spMkLst>
            <pc:docMk/>
            <pc:sldMk cId="2998385914" sldId="309"/>
            <ac:spMk id="3" creationId="{4BD964BC-35A3-4E70-94B0-3FF95E1314FA}"/>
          </ac:spMkLst>
        </pc:spChg>
        <pc:spChg chg="mod">
          <ac:chgData name="Joshua Qiu" userId="S::z5255877@ad.unsw.edu.au::13c6d44b-c2d4-4f61-a8d0-3ea82a4edf37" providerId="AD" clId="Web-{4814E2F5-F897-4FB0-8D8D-2B411C5BDDB3}" dt="2021-04-18T13:55:50.828" v="945" actId="1076"/>
          <ac:spMkLst>
            <pc:docMk/>
            <pc:sldMk cId="2998385914" sldId="309"/>
            <ac:spMk id="5" creationId="{A37CDFA3-7651-44F9-885B-794186A5B13D}"/>
          </ac:spMkLst>
        </pc:spChg>
        <pc:spChg chg="mod">
          <ac:chgData name="Joshua Qiu" userId="S::z5255877@ad.unsw.edu.au::13c6d44b-c2d4-4f61-a8d0-3ea82a4edf37" providerId="AD" clId="Web-{4814E2F5-F897-4FB0-8D8D-2B411C5BDDB3}" dt="2021-04-18T13:55:45.953" v="944" actId="1076"/>
          <ac:spMkLst>
            <pc:docMk/>
            <pc:sldMk cId="2998385914" sldId="309"/>
            <ac:spMk id="6" creationId="{C6C87F9C-66A8-4365-B090-B4AE4C0B6EA1}"/>
          </ac:spMkLst>
        </pc:spChg>
        <pc:spChg chg="mod">
          <ac:chgData name="Joshua Qiu" userId="S::z5255877@ad.unsw.edu.au::13c6d44b-c2d4-4f61-a8d0-3ea82a4edf37" providerId="AD" clId="Web-{4814E2F5-F897-4FB0-8D8D-2B411C5BDDB3}" dt="2021-04-18T13:54:42.380" v="922" actId="20577"/>
          <ac:spMkLst>
            <pc:docMk/>
            <pc:sldMk cId="2998385914" sldId="309"/>
            <ac:spMk id="7" creationId="{463821FC-5A1C-47E8-A586-3177C3498204}"/>
          </ac:spMkLst>
        </pc:spChg>
        <pc:spChg chg="del mod">
          <ac:chgData name="Joshua Qiu" userId="S::z5255877@ad.unsw.edu.au::13c6d44b-c2d4-4f61-a8d0-3ea82a4edf37" providerId="AD" clId="Web-{4814E2F5-F897-4FB0-8D8D-2B411C5BDDB3}" dt="2021-04-18T13:55:27.906" v="938"/>
          <ac:spMkLst>
            <pc:docMk/>
            <pc:sldMk cId="2998385914" sldId="309"/>
            <ac:spMk id="11" creationId="{42CA0717-1BD0-49A8-AE3E-2394CC52B676}"/>
          </ac:spMkLst>
        </pc:spChg>
        <pc:spChg chg="del">
          <ac:chgData name="Joshua Qiu" userId="S::z5255877@ad.unsw.edu.au::13c6d44b-c2d4-4f61-a8d0-3ea82a4edf37" providerId="AD" clId="Web-{4814E2F5-F897-4FB0-8D8D-2B411C5BDDB3}" dt="2021-04-18T13:55:23.695" v="936"/>
          <ac:spMkLst>
            <pc:docMk/>
            <pc:sldMk cId="2998385914" sldId="309"/>
            <ac:spMk id="13" creationId="{411FDAC8-BC0E-40FE-81C3-1C826FE7C694}"/>
          </ac:spMkLst>
        </pc:spChg>
        <pc:picChg chg="add mod">
          <ac:chgData name="Joshua Qiu" userId="S::z5255877@ad.unsw.edu.au::13c6d44b-c2d4-4f61-a8d0-3ea82a4edf37" providerId="AD" clId="Web-{4814E2F5-F897-4FB0-8D8D-2B411C5BDDB3}" dt="2021-04-18T13:56:10.891" v="949" actId="1076"/>
          <ac:picMkLst>
            <pc:docMk/>
            <pc:sldMk cId="2998385914" sldId="309"/>
            <ac:picMk id="12" creationId="{7A454A3D-7208-45C7-A9B7-0FD4E17F0A93}"/>
          </ac:picMkLst>
        </pc:picChg>
        <pc:picChg chg="del">
          <ac:chgData name="Joshua Qiu" userId="S::z5255877@ad.unsw.edu.au::13c6d44b-c2d4-4f61-a8d0-3ea82a4edf37" providerId="AD" clId="Web-{4814E2F5-F897-4FB0-8D8D-2B411C5BDDB3}" dt="2021-04-18T13:56:01.719" v="947"/>
          <ac:picMkLst>
            <pc:docMk/>
            <pc:sldMk cId="2998385914" sldId="309"/>
            <ac:picMk id="14" creationId="{685ED71B-C211-45A2-89F4-72AD135F4F6E}"/>
          </ac:picMkLst>
        </pc:picChg>
      </pc:sldChg>
      <pc:sldChg chg="delSp modSp add replId">
        <pc:chgData name="Joshua Qiu" userId="S::z5255877@ad.unsw.edu.au::13c6d44b-c2d4-4f61-a8d0-3ea82a4edf37" providerId="AD" clId="Web-{4814E2F5-F897-4FB0-8D8D-2B411C5BDDB3}" dt="2021-04-18T13:57:57.932" v="983" actId="20577"/>
        <pc:sldMkLst>
          <pc:docMk/>
          <pc:sldMk cId="1667189734" sldId="310"/>
        </pc:sldMkLst>
        <pc:spChg chg="mod">
          <ac:chgData name="Joshua Qiu" userId="S::z5255877@ad.unsw.edu.au::13c6d44b-c2d4-4f61-a8d0-3ea82a4edf37" providerId="AD" clId="Web-{4814E2F5-F897-4FB0-8D8D-2B411C5BDDB3}" dt="2021-04-18T13:57:33.588" v="979" actId="1076"/>
          <ac:spMkLst>
            <pc:docMk/>
            <pc:sldMk cId="1667189734" sldId="310"/>
            <ac:spMk id="2" creationId="{1E6F3DC0-5F30-4986-B8AE-2B5D7CE3DC75}"/>
          </ac:spMkLst>
        </pc:spChg>
        <pc:spChg chg="mod">
          <ac:chgData name="Joshua Qiu" userId="S::z5255877@ad.unsw.edu.au::13c6d44b-c2d4-4f61-a8d0-3ea82a4edf37" providerId="AD" clId="Web-{4814E2F5-F897-4FB0-8D8D-2B411C5BDDB3}" dt="2021-04-18T13:57:57.932" v="983" actId="20577"/>
          <ac:spMkLst>
            <pc:docMk/>
            <pc:sldMk cId="1667189734" sldId="310"/>
            <ac:spMk id="3" creationId="{4BD964BC-35A3-4E70-94B0-3FF95E1314FA}"/>
          </ac:spMkLst>
        </pc:spChg>
        <pc:spChg chg="del">
          <ac:chgData name="Joshua Qiu" userId="S::z5255877@ad.unsw.edu.au::13c6d44b-c2d4-4f61-a8d0-3ea82a4edf37" providerId="AD" clId="Web-{4814E2F5-F897-4FB0-8D8D-2B411C5BDDB3}" dt="2021-04-18T13:56:55.626" v="958"/>
          <ac:spMkLst>
            <pc:docMk/>
            <pc:sldMk cId="1667189734" sldId="310"/>
            <ac:spMk id="5" creationId="{A37CDFA3-7651-44F9-885B-794186A5B13D}"/>
          </ac:spMkLst>
        </pc:spChg>
        <pc:spChg chg="del">
          <ac:chgData name="Joshua Qiu" userId="S::z5255877@ad.unsw.edu.au::13c6d44b-c2d4-4f61-a8d0-3ea82a4edf37" providerId="AD" clId="Web-{4814E2F5-F897-4FB0-8D8D-2B411C5BDDB3}" dt="2021-04-18T13:57:16.898" v="971"/>
          <ac:spMkLst>
            <pc:docMk/>
            <pc:sldMk cId="1667189734" sldId="310"/>
            <ac:spMk id="6" creationId="{C6C87F9C-66A8-4365-B090-B4AE4C0B6EA1}"/>
          </ac:spMkLst>
        </pc:spChg>
      </pc:sldChg>
      <pc:sldChg chg="modSp add replId">
        <pc:chgData name="Joshua Qiu" userId="S::z5255877@ad.unsw.edu.au::13c6d44b-c2d4-4f61-a8d0-3ea82a4edf37" providerId="AD" clId="Web-{4814E2F5-F897-4FB0-8D8D-2B411C5BDDB3}" dt="2021-04-18T13:59:55.263" v="1052" actId="1076"/>
        <pc:sldMkLst>
          <pc:docMk/>
          <pc:sldMk cId="227122435" sldId="311"/>
        </pc:sldMkLst>
        <pc:spChg chg="mod">
          <ac:chgData name="Joshua Qiu" userId="S::z5255877@ad.unsw.edu.au::13c6d44b-c2d4-4f61-a8d0-3ea82a4edf37" providerId="AD" clId="Web-{4814E2F5-F897-4FB0-8D8D-2B411C5BDDB3}" dt="2021-04-18T13:58:52.605" v="1003" actId="14100"/>
          <ac:spMkLst>
            <pc:docMk/>
            <pc:sldMk cId="227122435" sldId="311"/>
            <ac:spMk id="2" creationId="{43E44A62-8E09-4084-9A7E-FFC8FD968392}"/>
          </ac:spMkLst>
        </pc:spChg>
        <pc:spChg chg="mod">
          <ac:chgData name="Joshua Qiu" userId="S::z5255877@ad.unsw.edu.au::13c6d44b-c2d4-4f61-a8d0-3ea82a4edf37" providerId="AD" clId="Web-{4814E2F5-F897-4FB0-8D8D-2B411C5BDDB3}" dt="2021-04-18T13:59:27.153" v="1022" actId="1076"/>
          <ac:spMkLst>
            <pc:docMk/>
            <pc:sldMk cId="227122435" sldId="311"/>
            <ac:spMk id="3" creationId="{3BD119B4-7FE5-43DD-81FB-DA75B8EA4CF1}"/>
          </ac:spMkLst>
        </pc:spChg>
        <pc:spChg chg="mod">
          <ac:chgData name="Joshua Qiu" userId="S::z5255877@ad.unsw.edu.au::13c6d44b-c2d4-4f61-a8d0-3ea82a4edf37" providerId="AD" clId="Web-{4814E2F5-F897-4FB0-8D8D-2B411C5BDDB3}" dt="2021-04-18T13:59:55.263" v="1052" actId="1076"/>
          <ac:spMkLst>
            <pc:docMk/>
            <pc:sldMk cId="227122435" sldId="311"/>
            <ac:spMk id="5" creationId="{C1071564-A5F6-4B9F-B28F-E281F154CBF8}"/>
          </ac:spMkLst>
        </pc:spChg>
        <pc:spChg chg="mod">
          <ac:chgData name="Joshua Qiu" userId="S::z5255877@ad.unsw.edu.au::13c6d44b-c2d4-4f61-a8d0-3ea82a4edf37" providerId="AD" clId="Web-{4814E2F5-F897-4FB0-8D8D-2B411C5BDDB3}" dt="2021-04-18T13:59:04.387" v="1015" actId="14100"/>
          <ac:spMkLst>
            <pc:docMk/>
            <pc:sldMk cId="227122435" sldId="311"/>
            <ac:spMk id="12" creationId="{D0F3B9D1-2009-4D35-9EB9-7BA3174270D2}"/>
          </ac:spMkLst>
        </pc:spChg>
      </pc:sldChg>
      <pc:sldChg chg="addSp delSp modSp add replId">
        <pc:chgData name="Joshua Qiu" userId="S::z5255877@ad.unsw.edu.au::13c6d44b-c2d4-4f61-a8d0-3ea82a4edf37" providerId="AD" clId="Web-{4814E2F5-F897-4FB0-8D8D-2B411C5BDDB3}" dt="2021-04-18T14:03:39.955" v="1122" actId="1076"/>
        <pc:sldMkLst>
          <pc:docMk/>
          <pc:sldMk cId="175882894" sldId="312"/>
        </pc:sldMkLst>
        <pc:spChg chg="mod">
          <ac:chgData name="Joshua Qiu" userId="S::z5255877@ad.unsw.edu.au::13c6d44b-c2d4-4f61-a8d0-3ea82a4edf37" providerId="AD" clId="Web-{4814E2F5-F897-4FB0-8D8D-2B411C5BDDB3}" dt="2021-04-18T14:02:54.814" v="1112" actId="1076"/>
          <ac:spMkLst>
            <pc:docMk/>
            <pc:sldMk cId="175882894" sldId="312"/>
            <ac:spMk id="2" creationId="{1E6F3DC0-5F30-4986-B8AE-2B5D7CE3DC75}"/>
          </ac:spMkLst>
        </pc:spChg>
        <pc:spChg chg="mod">
          <ac:chgData name="Joshua Qiu" userId="S::z5255877@ad.unsw.edu.au::13c6d44b-c2d4-4f61-a8d0-3ea82a4edf37" providerId="AD" clId="Web-{4814E2F5-F897-4FB0-8D8D-2B411C5BDDB3}" dt="2021-04-18T14:02:57.829" v="1113" actId="1076"/>
          <ac:spMkLst>
            <pc:docMk/>
            <pc:sldMk cId="175882894" sldId="312"/>
            <ac:spMk id="3" creationId="{4BD964BC-35A3-4E70-94B0-3FF95E1314FA}"/>
          </ac:spMkLst>
        </pc:spChg>
        <pc:spChg chg="mod">
          <ac:chgData name="Joshua Qiu" userId="S::z5255877@ad.unsw.edu.au::13c6d44b-c2d4-4f61-a8d0-3ea82a4edf37" providerId="AD" clId="Web-{4814E2F5-F897-4FB0-8D8D-2B411C5BDDB3}" dt="2021-04-18T14:03:00.001" v="1114" actId="1076"/>
          <ac:spMkLst>
            <pc:docMk/>
            <pc:sldMk cId="175882894" sldId="312"/>
            <ac:spMk id="5" creationId="{A37CDFA3-7651-44F9-885B-794186A5B13D}"/>
          </ac:spMkLst>
        </pc:spChg>
        <pc:spChg chg="mod">
          <ac:chgData name="Joshua Qiu" userId="S::z5255877@ad.unsw.edu.au::13c6d44b-c2d4-4f61-a8d0-3ea82a4edf37" providerId="AD" clId="Web-{4814E2F5-F897-4FB0-8D8D-2B411C5BDDB3}" dt="2021-04-18T14:03:01.986" v="1115" actId="1076"/>
          <ac:spMkLst>
            <pc:docMk/>
            <pc:sldMk cId="175882894" sldId="312"/>
            <ac:spMk id="6" creationId="{C6C87F9C-66A8-4365-B090-B4AE4C0B6EA1}"/>
          </ac:spMkLst>
        </pc:spChg>
        <pc:spChg chg="mod">
          <ac:chgData name="Joshua Qiu" userId="S::z5255877@ad.unsw.edu.au::13c6d44b-c2d4-4f61-a8d0-3ea82a4edf37" providerId="AD" clId="Web-{4814E2F5-F897-4FB0-8D8D-2B411C5BDDB3}" dt="2021-04-18T14:01:06.124" v="1078" actId="20577"/>
          <ac:spMkLst>
            <pc:docMk/>
            <pc:sldMk cId="175882894" sldId="312"/>
            <ac:spMk id="7" creationId="{463821FC-5A1C-47E8-A586-3177C3498204}"/>
          </ac:spMkLst>
        </pc:spChg>
        <pc:spChg chg="mod">
          <ac:chgData name="Joshua Qiu" userId="S::z5255877@ad.unsw.edu.au::13c6d44b-c2d4-4f61-a8d0-3ea82a4edf37" providerId="AD" clId="Web-{4814E2F5-F897-4FB0-8D8D-2B411C5BDDB3}" dt="2021-04-18T14:03:07.345" v="1116" actId="1076"/>
          <ac:spMkLst>
            <pc:docMk/>
            <pc:sldMk cId="175882894" sldId="312"/>
            <ac:spMk id="11" creationId="{42CA0717-1BD0-49A8-AE3E-2394CC52B676}"/>
          </ac:spMkLst>
        </pc:spChg>
        <pc:spChg chg="mod">
          <ac:chgData name="Joshua Qiu" userId="S::z5255877@ad.unsw.edu.au::13c6d44b-c2d4-4f61-a8d0-3ea82a4edf37" providerId="AD" clId="Web-{4814E2F5-F897-4FB0-8D8D-2B411C5BDDB3}" dt="2021-04-18T14:03:12.080" v="1117" actId="1076"/>
          <ac:spMkLst>
            <pc:docMk/>
            <pc:sldMk cId="175882894" sldId="312"/>
            <ac:spMk id="13" creationId="{411FDAC8-BC0E-40FE-81C3-1C826FE7C694}"/>
          </ac:spMkLst>
        </pc:spChg>
        <pc:picChg chg="add mod">
          <ac:chgData name="Joshua Qiu" userId="S::z5255877@ad.unsw.edu.au::13c6d44b-c2d4-4f61-a8d0-3ea82a4edf37" providerId="AD" clId="Web-{4814E2F5-F897-4FB0-8D8D-2B411C5BDDB3}" dt="2021-04-18T14:03:39.955" v="1122" actId="1076"/>
          <ac:picMkLst>
            <pc:docMk/>
            <pc:sldMk cId="175882894" sldId="312"/>
            <ac:picMk id="12" creationId="{4B9DFD44-41A6-4377-9A63-2A9F4DE4FDDB}"/>
          </ac:picMkLst>
        </pc:picChg>
        <pc:picChg chg="del">
          <ac:chgData name="Joshua Qiu" userId="S::z5255877@ad.unsw.edu.au::13c6d44b-c2d4-4f61-a8d0-3ea82a4edf37" providerId="AD" clId="Web-{4814E2F5-F897-4FB0-8D8D-2B411C5BDDB3}" dt="2021-04-18T14:03:28.955" v="1118"/>
          <ac:picMkLst>
            <pc:docMk/>
            <pc:sldMk cId="175882894" sldId="312"/>
            <ac:picMk id="14" creationId="{685ED71B-C211-45A2-89F4-72AD135F4F6E}"/>
          </ac:picMkLst>
        </pc:picChg>
      </pc:sldChg>
      <pc:sldChg chg="addSp delSp modSp add replId">
        <pc:chgData name="Joshua Qiu" userId="S::z5255877@ad.unsw.edu.au::13c6d44b-c2d4-4f61-a8d0-3ea82a4edf37" providerId="AD" clId="Web-{4814E2F5-F897-4FB0-8D8D-2B411C5BDDB3}" dt="2021-04-18T14:05:05.071" v="1145" actId="1076"/>
        <pc:sldMkLst>
          <pc:docMk/>
          <pc:sldMk cId="3888078106" sldId="313"/>
        </pc:sldMkLst>
        <pc:spChg chg="mod">
          <ac:chgData name="Joshua Qiu" userId="S::z5255877@ad.unsw.edu.au::13c6d44b-c2d4-4f61-a8d0-3ea82a4edf37" providerId="AD" clId="Web-{4814E2F5-F897-4FB0-8D8D-2B411C5BDDB3}" dt="2021-04-18T14:04:47.696" v="1139" actId="1076"/>
          <ac:spMkLst>
            <pc:docMk/>
            <pc:sldMk cId="3888078106" sldId="313"/>
            <ac:spMk id="2" creationId="{1E6F3DC0-5F30-4986-B8AE-2B5D7CE3DC75}"/>
          </ac:spMkLst>
        </pc:spChg>
        <pc:spChg chg="mod">
          <ac:chgData name="Joshua Qiu" userId="S::z5255877@ad.unsw.edu.au::13c6d44b-c2d4-4f61-a8d0-3ea82a4edf37" providerId="AD" clId="Web-{4814E2F5-F897-4FB0-8D8D-2B411C5BDDB3}" dt="2021-04-18T14:04:44.680" v="1138" actId="1076"/>
          <ac:spMkLst>
            <pc:docMk/>
            <pc:sldMk cId="3888078106" sldId="313"/>
            <ac:spMk id="3" creationId="{4BD964BC-35A3-4E70-94B0-3FF95E1314FA}"/>
          </ac:spMkLst>
        </pc:spChg>
        <pc:spChg chg="del">
          <ac:chgData name="Joshua Qiu" userId="S::z5255877@ad.unsw.edu.au::13c6d44b-c2d4-4f61-a8d0-3ea82a4edf37" providerId="AD" clId="Web-{4814E2F5-F897-4FB0-8D8D-2B411C5BDDB3}" dt="2021-04-18T14:04:37.602" v="1134"/>
          <ac:spMkLst>
            <pc:docMk/>
            <pc:sldMk cId="3888078106" sldId="313"/>
            <ac:spMk id="5" creationId="{A37CDFA3-7651-44F9-885B-794186A5B13D}"/>
          </ac:spMkLst>
        </pc:spChg>
        <pc:spChg chg="del">
          <ac:chgData name="Joshua Qiu" userId="S::z5255877@ad.unsw.edu.au::13c6d44b-c2d4-4f61-a8d0-3ea82a4edf37" providerId="AD" clId="Web-{4814E2F5-F897-4FB0-8D8D-2B411C5BDDB3}" dt="2021-04-18T14:04:38.633" v="1135"/>
          <ac:spMkLst>
            <pc:docMk/>
            <pc:sldMk cId="3888078106" sldId="313"/>
            <ac:spMk id="6" creationId="{C6C87F9C-66A8-4365-B090-B4AE4C0B6EA1}"/>
          </ac:spMkLst>
        </pc:spChg>
        <pc:spChg chg="del">
          <ac:chgData name="Joshua Qiu" userId="S::z5255877@ad.unsw.edu.au::13c6d44b-c2d4-4f61-a8d0-3ea82a4edf37" providerId="AD" clId="Web-{4814E2F5-F897-4FB0-8D8D-2B411C5BDDB3}" dt="2021-04-18T14:04:39.633" v="1136"/>
          <ac:spMkLst>
            <pc:docMk/>
            <pc:sldMk cId="3888078106" sldId="313"/>
            <ac:spMk id="11" creationId="{42CA0717-1BD0-49A8-AE3E-2394CC52B676}"/>
          </ac:spMkLst>
        </pc:spChg>
        <pc:spChg chg="del">
          <ac:chgData name="Joshua Qiu" userId="S::z5255877@ad.unsw.edu.au::13c6d44b-c2d4-4f61-a8d0-3ea82a4edf37" providerId="AD" clId="Web-{4814E2F5-F897-4FB0-8D8D-2B411C5BDDB3}" dt="2021-04-18T14:04:40.664" v="1137"/>
          <ac:spMkLst>
            <pc:docMk/>
            <pc:sldMk cId="3888078106" sldId="313"/>
            <ac:spMk id="13" creationId="{411FDAC8-BC0E-40FE-81C3-1C826FE7C694}"/>
          </ac:spMkLst>
        </pc:spChg>
        <pc:picChg chg="add mod">
          <ac:chgData name="Joshua Qiu" userId="S::z5255877@ad.unsw.edu.au::13c6d44b-c2d4-4f61-a8d0-3ea82a4edf37" providerId="AD" clId="Web-{4814E2F5-F897-4FB0-8D8D-2B411C5BDDB3}" dt="2021-04-18T14:05:05.071" v="1145" actId="1076"/>
          <ac:picMkLst>
            <pc:docMk/>
            <pc:sldMk cId="3888078106" sldId="313"/>
            <ac:picMk id="8" creationId="{97ECD265-06AF-4C15-80C4-4C658701E3DB}"/>
          </ac:picMkLst>
        </pc:picChg>
        <pc:picChg chg="del">
          <ac:chgData name="Joshua Qiu" userId="S::z5255877@ad.unsw.edu.au::13c6d44b-c2d4-4f61-a8d0-3ea82a4edf37" providerId="AD" clId="Web-{4814E2F5-F897-4FB0-8D8D-2B411C5BDDB3}" dt="2021-04-18T14:04:53.633" v="1140"/>
          <ac:picMkLst>
            <pc:docMk/>
            <pc:sldMk cId="3888078106" sldId="313"/>
            <ac:picMk id="12" creationId="{4B9DFD44-41A6-4377-9A63-2A9F4DE4FDDB}"/>
          </ac:picMkLst>
        </pc:picChg>
      </pc:sldChg>
      <pc:sldChg chg="modSp add ord replId">
        <pc:chgData name="Joshua Qiu" userId="S::z5255877@ad.unsw.edu.au::13c6d44b-c2d4-4f61-a8d0-3ea82a4edf37" providerId="AD" clId="Web-{4814E2F5-F897-4FB0-8D8D-2B411C5BDDB3}" dt="2021-04-18T14:06:11.153" v="1168" actId="20577"/>
        <pc:sldMkLst>
          <pc:docMk/>
          <pc:sldMk cId="3493904763" sldId="314"/>
        </pc:sldMkLst>
        <pc:spChg chg="mod">
          <ac:chgData name="Joshua Qiu" userId="S::z5255877@ad.unsw.edu.au::13c6d44b-c2d4-4f61-a8d0-3ea82a4edf37" providerId="AD" clId="Web-{4814E2F5-F897-4FB0-8D8D-2B411C5BDDB3}" dt="2021-04-18T14:05:54.466" v="1155" actId="20577"/>
          <ac:spMkLst>
            <pc:docMk/>
            <pc:sldMk cId="3493904763" sldId="314"/>
            <ac:spMk id="2" creationId="{43E44A62-8E09-4084-9A7E-FFC8FD968392}"/>
          </ac:spMkLst>
        </pc:spChg>
        <pc:spChg chg="mod">
          <ac:chgData name="Joshua Qiu" userId="S::z5255877@ad.unsw.edu.au::13c6d44b-c2d4-4f61-a8d0-3ea82a4edf37" providerId="AD" clId="Web-{4814E2F5-F897-4FB0-8D8D-2B411C5BDDB3}" dt="2021-04-18T14:06:11.153" v="1168" actId="20577"/>
          <ac:spMkLst>
            <pc:docMk/>
            <pc:sldMk cId="3493904763" sldId="314"/>
            <ac:spMk id="3" creationId="{3BD119B4-7FE5-43DD-81FB-DA75B8EA4CF1}"/>
          </ac:spMkLst>
        </pc:spChg>
        <pc:spChg chg="mod">
          <ac:chgData name="Joshua Qiu" userId="S::z5255877@ad.unsw.edu.au::13c6d44b-c2d4-4f61-a8d0-3ea82a4edf37" providerId="AD" clId="Web-{4814E2F5-F897-4FB0-8D8D-2B411C5BDDB3}" dt="2021-04-18T14:06:06.013" v="1167" actId="20577"/>
          <ac:spMkLst>
            <pc:docMk/>
            <pc:sldMk cId="3493904763" sldId="314"/>
            <ac:spMk id="5" creationId="{C1071564-A5F6-4B9F-B28F-E281F154CBF8}"/>
          </ac:spMkLst>
        </pc:spChg>
        <pc:spChg chg="mod">
          <ac:chgData name="Joshua Qiu" userId="S::z5255877@ad.unsw.edu.au::13c6d44b-c2d4-4f61-a8d0-3ea82a4edf37" providerId="AD" clId="Web-{4814E2F5-F897-4FB0-8D8D-2B411C5BDDB3}" dt="2021-04-18T14:06:01.575" v="1163" actId="20577"/>
          <ac:spMkLst>
            <pc:docMk/>
            <pc:sldMk cId="3493904763" sldId="314"/>
            <ac:spMk id="12" creationId="{D0F3B9D1-2009-4D35-9EB9-7BA3174270D2}"/>
          </ac:spMkLst>
        </pc:spChg>
      </pc:sldChg>
      <pc:sldChg chg="modSp add del replId">
        <pc:chgData name="Joshua Qiu" userId="S::z5255877@ad.unsw.edu.au::13c6d44b-c2d4-4f61-a8d0-3ea82a4edf37" providerId="AD" clId="Web-{4814E2F5-F897-4FB0-8D8D-2B411C5BDDB3}" dt="2021-04-18T14:24:51.353" v="1284"/>
        <pc:sldMkLst>
          <pc:docMk/>
          <pc:sldMk cId="1827445990" sldId="315"/>
        </pc:sldMkLst>
        <pc:spChg chg="mod">
          <ac:chgData name="Joshua Qiu" userId="S::z5255877@ad.unsw.edu.au::13c6d44b-c2d4-4f61-a8d0-3ea82a4edf37" providerId="AD" clId="Web-{4814E2F5-F897-4FB0-8D8D-2B411C5BDDB3}" dt="2021-04-18T14:09:02.384" v="1173" actId="1076"/>
          <ac:spMkLst>
            <pc:docMk/>
            <pc:sldMk cId="1827445990" sldId="315"/>
            <ac:spMk id="12" creationId="{1D3F6556-8AF2-4DC2-86FE-E38011E946E6}"/>
          </ac:spMkLst>
        </pc:spChg>
        <pc:picChg chg="mod modCrop">
          <ac:chgData name="Joshua Qiu" userId="S::z5255877@ad.unsw.edu.au::13c6d44b-c2d4-4f61-a8d0-3ea82a4edf37" providerId="AD" clId="Web-{4814E2F5-F897-4FB0-8D8D-2B411C5BDDB3}" dt="2021-04-18T14:09:24.134" v="1175" actId="1076"/>
          <ac:picMkLst>
            <pc:docMk/>
            <pc:sldMk cId="1827445990" sldId="315"/>
            <ac:picMk id="8" creationId="{58E8F1D1-2E7D-42A1-89B1-02F0157F588D}"/>
          </ac:picMkLst>
        </pc:picChg>
      </pc:sldChg>
      <pc:sldChg chg="addSp delSp modSp add ord replId">
        <pc:chgData name="Joshua Qiu" userId="S::z5255877@ad.unsw.edu.au::13c6d44b-c2d4-4f61-a8d0-3ea82a4edf37" providerId="AD" clId="Web-{4814E2F5-F897-4FB0-8D8D-2B411C5BDDB3}" dt="2021-04-18T14:24:32.509" v="1283" actId="20577"/>
        <pc:sldMkLst>
          <pc:docMk/>
          <pc:sldMk cId="1162933609" sldId="316"/>
        </pc:sldMkLst>
        <pc:spChg chg="add mod">
          <ac:chgData name="Joshua Qiu" userId="S::z5255877@ad.unsw.edu.au::13c6d44b-c2d4-4f61-a8d0-3ea82a4edf37" providerId="AD" clId="Web-{4814E2F5-F897-4FB0-8D8D-2B411C5BDDB3}" dt="2021-04-18T14:12:52.471" v="1201" actId="14100"/>
          <ac:spMkLst>
            <pc:docMk/>
            <pc:sldMk cId="1162933609" sldId="316"/>
            <ac:spMk id="2" creationId="{D065EE5A-0070-4F5C-AEB2-FC85205099DA}"/>
          </ac:spMkLst>
        </pc:spChg>
        <pc:spChg chg="mod">
          <ac:chgData name="Joshua Qiu" userId="S::z5255877@ad.unsw.edu.au::13c6d44b-c2d4-4f61-a8d0-3ea82a4edf37" providerId="AD" clId="Web-{4814E2F5-F897-4FB0-8D8D-2B411C5BDDB3}" dt="2021-04-18T14:13:02.846" v="1212" actId="20577"/>
          <ac:spMkLst>
            <pc:docMk/>
            <pc:sldMk cId="1162933609" sldId="316"/>
            <ac:spMk id="3" creationId="{7A663105-4B92-4F24-9DF6-58BB116E29FA}"/>
          </ac:spMkLst>
        </pc:spChg>
        <pc:spChg chg="add mod">
          <ac:chgData name="Joshua Qiu" userId="S::z5255877@ad.unsw.edu.au::13c6d44b-c2d4-4f61-a8d0-3ea82a4edf37" providerId="AD" clId="Web-{4814E2F5-F897-4FB0-8D8D-2B411C5BDDB3}" dt="2021-04-18T14:24:32.509" v="1283" actId="20577"/>
          <ac:spMkLst>
            <pc:docMk/>
            <pc:sldMk cId="1162933609" sldId="316"/>
            <ac:spMk id="4" creationId="{A3408815-9D66-43B4-A465-B6EB65A4F1C6}"/>
          </ac:spMkLst>
        </pc:spChg>
        <pc:spChg chg="mod">
          <ac:chgData name="Joshua Qiu" userId="S::z5255877@ad.unsw.edu.au::13c6d44b-c2d4-4f61-a8d0-3ea82a4edf37" providerId="AD" clId="Web-{4814E2F5-F897-4FB0-8D8D-2B411C5BDDB3}" dt="2021-04-18T14:13:42.035" v="1218" actId="1076"/>
          <ac:spMkLst>
            <pc:docMk/>
            <pc:sldMk cId="1162933609" sldId="316"/>
            <ac:spMk id="9" creationId="{670550D9-B72F-46D0-B3A1-179DADF002AC}"/>
          </ac:spMkLst>
        </pc:spChg>
        <pc:picChg chg="mod">
          <ac:chgData name="Joshua Qiu" userId="S::z5255877@ad.unsw.edu.au::13c6d44b-c2d4-4f61-a8d0-3ea82a4edf37" providerId="AD" clId="Web-{4814E2F5-F897-4FB0-8D8D-2B411C5BDDB3}" dt="2021-04-18T14:13:30.472" v="1217" actId="14100"/>
          <ac:picMkLst>
            <pc:docMk/>
            <pc:sldMk cId="1162933609" sldId="316"/>
            <ac:picMk id="12" creationId="{3E7237D6-2D71-4A63-9CB5-8ADCB63FC726}"/>
          </ac:picMkLst>
        </pc:picChg>
        <pc:picChg chg="add del">
          <ac:chgData name="Joshua Qiu" userId="S::z5255877@ad.unsw.edu.au::13c6d44b-c2d4-4f61-a8d0-3ea82a4edf37" providerId="AD" clId="Web-{4814E2F5-F897-4FB0-8D8D-2B411C5BDDB3}" dt="2021-04-18T14:12:46.971" v="1200"/>
          <ac:picMkLst>
            <pc:docMk/>
            <pc:sldMk cId="1162933609" sldId="316"/>
            <ac:picMk id="14" creationId="{2F5A296E-16A9-4141-B255-D6A41EE0C543}"/>
          </ac:picMkLst>
        </pc:picChg>
      </pc:sldChg>
      <pc:sldChg chg="modSp add replId">
        <pc:chgData name="Joshua Qiu" userId="S::z5255877@ad.unsw.edu.au::13c6d44b-c2d4-4f61-a8d0-3ea82a4edf37" providerId="AD" clId="Web-{4814E2F5-F897-4FB0-8D8D-2B411C5BDDB3}" dt="2021-04-18T14:19:38.236" v="1251" actId="1076"/>
        <pc:sldMkLst>
          <pc:docMk/>
          <pc:sldMk cId="4246759220" sldId="318"/>
        </pc:sldMkLst>
        <pc:spChg chg="mod">
          <ac:chgData name="Joshua Qiu" userId="S::z5255877@ad.unsw.edu.au::13c6d44b-c2d4-4f61-a8d0-3ea82a4edf37" providerId="AD" clId="Web-{4814E2F5-F897-4FB0-8D8D-2B411C5BDDB3}" dt="2021-04-18T14:19:38.236" v="1251" actId="1076"/>
          <ac:spMkLst>
            <pc:docMk/>
            <pc:sldMk cId="4246759220" sldId="318"/>
            <ac:spMk id="4" creationId="{A3408815-9D66-43B4-A465-B6EB65A4F1C6}"/>
          </ac:spMkLst>
        </pc:spChg>
      </pc:sldChg>
      <pc:sldChg chg="modSp add replId">
        <pc:chgData name="Joshua Qiu" userId="S::z5255877@ad.unsw.edu.au::13c6d44b-c2d4-4f61-a8d0-3ea82a4edf37" providerId="AD" clId="Web-{4814E2F5-F897-4FB0-8D8D-2B411C5BDDB3}" dt="2021-04-18T14:26:40.529" v="1287"/>
        <pc:sldMkLst>
          <pc:docMk/>
          <pc:sldMk cId="3893102075" sldId="319"/>
        </pc:sldMkLst>
        <pc:picChg chg="mod">
          <ac:chgData name="Joshua Qiu" userId="S::z5255877@ad.unsw.edu.au::13c6d44b-c2d4-4f61-a8d0-3ea82a4edf37" providerId="AD" clId="Web-{4814E2F5-F897-4FB0-8D8D-2B411C5BDDB3}" dt="2021-04-18T14:26:40.529" v="1287"/>
          <ac:picMkLst>
            <pc:docMk/>
            <pc:sldMk cId="3893102075" sldId="319"/>
            <ac:picMk id="21" creationId="{D29AD2ED-F2E1-42BA-A4F8-29194C963478}"/>
          </ac:picMkLst>
        </pc:picChg>
      </pc:sldChg>
      <pc:sldChg chg="addSp delSp modSp add replId">
        <pc:chgData name="Joshua Qiu" userId="S::z5255877@ad.unsw.edu.au::13c6d44b-c2d4-4f61-a8d0-3ea82a4edf37" providerId="AD" clId="Web-{4814E2F5-F897-4FB0-8D8D-2B411C5BDDB3}" dt="2021-04-18T14:35:19.056" v="1316" actId="14100"/>
        <pc:sldMkLst>
          <pc:docMk/>
          <pc:sldMk cId="1641617931" sldId="320"/>
        </pc:sldMkLst>
        <pc:spChg chg="del">
          <ac:chgData name="Joshua Qiu" userId="S::z5255877@ad.unsw.edu.au::13c6d44b-c2d4-4f61-a8d0-3ea82a4edf37" providerId="AD" clId="Web-{4814E2F5-F897-4FB0-8D8D-2B411C5BDDB3}" dt="2021-04-18T14:32:12.661" v="1289"/>
          <ac:spMkLst>
            <pc:docMk/>
            <pc:sldMk cId="1641617931" sldId="320"/>
            <ac:spMk id="4" creationId="{EC56582A-55F9-4B18-95E7-DD8795CF21B9}"/>
          </ac:spMkLst>
        </pc:spChg>
        <pc:spChg chg="add del mod">
          <ac:chgData name="Joshua Qiu" userId="S::z5255877@ad.unsw.edu.au::13c6d44b-c2d4-4f61-a8d0-3ea82a4edf37" providerId="AD" clId="Web-{4814E2F5-F897-4FB0-8D8D-2B411C5BDDB3}" dt="2021-04-18T14:34:37.665" v="1311"/>
          <ac:spMkLst>
            <pc:docMk/>
            <pc:sldMk cId="1641617931" sldId="320"/>
            <ac:spMk id="7" creationId="{9776069F-CB80-49FC-BFBD-D2D35C7E1B3D}"/>
          </ac:spMkLst>
        </pc:spChg>
        <pc:spChg chg="del mod">
          <ac:chgData name="Joshua Qiu" userId="S::z5255877@ad.unsw.edu.au::13c6d44b-c2d4-4f61-a8d0-3ea82a4edf37" providerId="AD" clId="Web-{4814E2F5-F897-4FB0-8D8D-2B411C5BDDB3}" dt="2021-04-18T14:32:18.990" v="1291"/>
          <ac:spMkLst>
            <pc:docMk/>
            <pc:sldMk cId="1641617931" sldId="320"/>
            <ac:spMk id="8" creationId="{5D75FAFB-A0CF-420A-A323-059AB39E6CE4}"/>
          </ac:spMkLst>
        </pc:spChg>
        <pc:spChg chg="mod">
          <ac:chgData name="Joshua Qiu" userId="S::z5255877@ad.unsw.edu.au::13c6d44b-c2d4-4f61-a8d0-3ea82a4edf37" providerId="AD" clId="Web-{4814E2F5-F897-4FB0-8D8D-2B411C5BDDB3}" dt="2021-04-18T14:35:19.056" v="1316" actId="14100"/>
          <ac:spMkLst>
            <pc:docMk/>
            <pc:sldMk cId="1641617931" sldId="320"/>
            <ac:spMk id="9" creationId="{D76A5F21-C887-4379-A20A-3CB406A1F102}"/>
          </ac:spMkLst>
        </pc:spChg>
        <pc:picChg chg="mod modCrop">
          <ac:chgData name="Joshua Qiu" userId="S::z5255877@ad.unsw.edu.au::13c6d44b-c2d4-4f61-a8d0-3ea82a4edf37" providerId="AD" clId="Web-{4814E2F5-F897-4FB0-8D8D-2B411C5BDDB3}" dt="2021-04-18T14:34:24.992" v="1309" actId="14100"/>
          <ac:picMkLst>
            <pc:docMk/>
            <pc:sldMk cId="1641617931" sldId="320"/>
            <ac:picMk id="11" creationId="{70AAE794-2F38-416E-B928-BB5474A812D7}"/>
          </ac:picMkLst>
        </pc:picChg>
      </pc:sldChg>
      <pc:sldChg chg="addSp delSp modSp add replId">
        <pc:chgData name="Joshua Qiu" userId="S::z5255877@ad.unsw.edu.au::13c6d44b-c2d4-4f61-a8d0-3ea82a4edf37" providerId="AD" clId="Web-{4814E2F5-F897-4FB0-8D8D-2B411C5BDDB3}" dt="2021-04-18T14:39:10.230" v="1367" actId="14100"/>
        <pc:sldMkLst>
          <pc:docMk/>
          <pc:sldMk cId="3592106188" sldId="321"/>
        </pc:sldMkLst>
        <pc:spChg chg="mod">
          <ac:chgData name="Joshua Qiu" userId="S::z5255877@ad.unsw.edu.au::13c6d44b-c2d4-4f61-a8d0-3ea82a4edf37" providerId="AD" clId="Web-{4814E2F5-F897-4FB0-8D8D-2B411C5BDDB3}" dt="2021-04-18T14:36:29.151" v="1328" actId="1076"/>
          <ac:spMkLst>
            <pc:docMk/>
            <pc:sldMk cId="3592106188" sldId="321"/>
            <ac:spMk id="2" creationId="{D065EE5A-0070-4F5C-AEB2-FC85205099DA}"/>
          </ac:spMkLst>
        </pc:spChg>
        <pc:spChg chg="mod ord">
          <ac:chgData name="Joshua Qiu" userId="S::z5255877@ad.unsw.edu.au::13c6d44b-c2d4-4f61-a8d0-3ea82a4edf37" providerId="AD" clId="Web-{4814E2F5-F897-4FB0-8D8D-2B411C5BDDB3}" dt="2021-04-18T14:39:10.230" v="1367" actId="14100"/>
          <ac:spMkLst>
            <pc:docMk/>
            <pc:sldMk cId="3592106188" sldId="321"/>
            <ac:spMk id="3" creationId="{7A663105-4B92-4F24-9DF6-58BB116E29FA}"/>
          </ac:spMkLst>
        </pc:spChg>
        <pc:spChg chg="add mod">
          <ac:chgData name="Joshua Qiu" userId="S::z5255877@ad.unsw.edu.au::13c6d44b-c2d4-4f61-a8d0-3ea82a4edf37" providerId="AD" clId="Web-{4814E2F5-F897-4FB0-8D8D-2B411C5BDDB3}" dt="2021-04-18T14:38:49.636" v="1361" actId="1076"/>
          <ac:spMkLst>
            <pc:docMk/>
            <pc:sldMk cId="3592106188" sldId="321"/>
            <ac:spMk id="6" creationId="{CEB7AA38-1361-44CD-B5F7-6635DFA458CF}"/>
          </ac:spMkLst>
        </pc:spChg>
        <pc:spChg chg="del mod">
          <ac:chgData name="Joshua Qiu" userId="S::z5255877@ad.unsw.edu.au::13c6d44b-c2d4-4f61-a8d0-3ea82a4edf37" providerId="AD" clId="Web-{4814E2F5-F897-4FB0-8D8D-2B411C5BDDB3}" dt="2021-04-18T14:38:34.867" v="1357"/>
          <ac:spMkLst>
            <pc:docMk/>
            <pc:sldMk cId="3592106188" sldId="321"/>
            <ac:spMk id="9" creationId="{670550D9-B72F-46D0-B3A1-179DADF002AC}"/>
          </ac:spMkLst>
        </pc:spChg>
        <pc:picChg chg="mod modCrop">
          <ac:chgData name="Joshua Qiu" userId="S::z5255877@ad.unsw.edu.au::13c6d44b-c2d4-4f61-a8d0-3ea82a4edf37" providerId="AD" clId="Web-{4814E2F5-F897-4FB0-8D8D-2B411C5BDDB3}" dt="2021-04-18T14:37:50.444" v="1351" actId="14100"/>
          <ac:picMkLst>
            <pc:docMk/>
            <pc:sldMk cId="3592106188" sldId="321"/>
            <ac:picMk id="12" creationId="{3E7237D6-2D71-4A63-9CB5-8ADCB63FC726}"/>
          </ac:picMkLst>
        </pc:picChg>
      </pc:sldChg>
      <pc:sldChg chg="add del replId">
        <pc:chgData name="Joshua Qiu" userId="S::z5255877@ad.unsw.edu.au::13c6d44b-c2d4-4f61-a8d0-3ea82a4edf37" providerId="AD" clId="Web-{4814E2F5-F897-4FB0-8D8D-2B411C5BDDB3}" dt="2021-04-18T14:38:19.335" v="1354"/>
        <pc:sldMkLst>
          <pc:docMk/>
          <pc:sldMk cId="2736307960" sldId="322"/>
        </pc:sldMkLst>
      </pc:sldChg>
      <pc:sldMasterChg chg="modSldLayout">
        <pc:chgData name="Joshua Qiu" userId="S::z5255877@ad.unsw.edu.au::13c6d44b-c2d4-4f61-a8d0-3ea82a4edf37" providerId="AD" clId="Web-{4814E2F5-F897-4FB0-8D8D-2B411C5BDDB3}" dt="2021-04-18T12:29:55.210" v="249"/>
        <pc:sldMasterMkLst>
          <pc:docMk/>
          <pc:sldMasterMk cId="946163275" sldId="2147483648"/>
        </pc:sldMasterMkLst>
        <pc:sldLayoutChg chg="replId">
          <pc:chgData name="Joshua Qiu" userId="S::z5255877@ad.unsw.edu.au::13c6d44b-c2d4-4f61-a8d0-3ea82a4edf37" providerId="AD" clId="Web-{4814E2F5-F897-4FB0-8D8D-2B411C5BDDB3}" dt="2021-04-18T12:29:55.210" v="249"/>
          <pc:sldLayoutMkLst>
            <pc:docMk/>
            <pc:sldMasterMk cId="946163275" sldId="2147483648"/>
            <pc:sldLayoutMk cId="2290203575" sldId="2147483692"/>
          </pc:sldLayoutMkLst>
        </pc:sldLayoutChg>
        <pc:sldLayoutChg chg="replId">
          <pc:chgData name="Joshua Qiu" userId="S::z5255877@ad.unsw.edu.au::13c6d44b-c2d4-4f61-a8d0-3ea82a4edf37" providerId="AD" clId="Web-{4814E2F5-F897-4FB0-8D8D-2B411C5BDDB3}" dt="2021-04-18T12:29:55.210" v="249"/>
          <pc:sldLayoutMkLst>
            <pc:docMk/>
            <pc:sldMasterMk cId="946163275" sldId="2147483648"/>
            <pc:sldLayoutMk cId="62711210" sldId="2147483693"/>
          </pc:sldLayoutMkLst>
        </pc:sldLayoutChg>
        <pc:sldLayoutChg chg="replId">
          <pc:chgData name="Joshua Qiu" userId="S::z5255877@ad.unsw.edu.au::13c6d44b-c2d4-4f61-a8d0-3ea82a4edf37" providerId="AD" clId="Web-{4814E2F5-F897-4FB0-8D8D-2B411C5BDDB3}" dt="2021-04-18T12:29:55.210" v="249"/>
          <pc:sldLayoutMkLst>
            <pc:docMk/>
            <pc:sldMasterMk cId="946163275" sldId="2147483648"/>
            <pc:sldLayoutMk cId="1370938106" sldId="2147483694"/>
          </pc:sldLayoutMkLst>
        </pc:sldLayoutChg>
        <pc:sldLayoutChg chg="replId">
          <pc:chgData name="Joshua Qiu" userId="S::z5255877@ad.unsw.edu.au::13c6d44b-c2d4-4f61-a8d0-3ea82a4edf37" providerId="AD" clId="Web-{4814E2F5-F897-4FB0-8D8D-2B411C5BDDB3}" dt="2021-04-18T12:29:55.210" v="249"/>
          <pc:sldLayoutMkLst>
            <pc:docMk/>
            <pc:sldMasterMk cId="946163275" sldId="2147483648"/>
            <pc:sldLayoutMk cId="3221780482" sldId="2147483695"/>
          </pc:sldLayoutMkLst>
        </pc:sldLayoutChg>
        <pc:sldLayoutChg chg="replId">
          <pc:chgData name="Joshua Qiu" userId="S::z5255877@ad.unsw.edu.au::13c6d44b-c2d4-4f61-a8d0-3ea82a4edf37" providerId="AD" clId="Web-{4814E2F5-F897-4FB0-8D8D-2B411C5BDDB3}" dt="2021-04-18T12:29:55.210" v="249"/>
          <pc:sldLayoutMkLst>
            <pc:docMk/>
            <pc:sldMasterMk cId="946163275" sldId="2147483648"/>
            <pc:sldLayoutMk cId="1757190873" sldId="2147483697"/>
          </pc:sldLayoutMkLst>
        </pc:sldLayoutChg>
      </pc:sldMasterChg>
      <pc:sldMasterChg chg="add addSldLayout">
        <pc:chgData name="Joshua Qiu" userId="S::z5255877@ad.unsw.edu.au::13c6d44b-c2d4-4f61-a8d0-3ea82a4edf37" providerId="AD" clId="Web-{4814E2F5-F897-4FB0-8D8D-2B411C5BDDB3}" dt="2021-04-18T12:29:55.210" v="249"/>
        <pc:sldMasterMkLst>
          <pc:docMk/>
          <pc:sldMasterMk cId="946163275" sldId="2147483691"/>
        </pc:sldMasterMkLst>
        <pc:sldLayoutChg chg="add">
          <pc:chgData name="Joshua Qiu" userId="S::z5255877@ad.unsw.edu.au::13c6d44b-c2d4-4f61-a8d0-3ea82a4edf37" providerId="AD" clId="Web-{4814E2F5-F897-4FB0-8D8D-2B411C5BDDB3}" dt="2021-04-18T12:29:55.210" v="249"/>
          <pc:sldLayoutMkLst>
            <pc:docMk/>
            <pc:sldMasterMk cId="946163275" sldId="2147483691"/>
            <pc:sldLayoutMk cId="1316186999" sldId="2147483675"/>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3603056595" sldId="2147483677"/>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84497083" sldId="2147483680"/>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694370068" sldId="2147483681"/>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651989139" sldId="2147483682"/>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1280061395" sldId="2147483684"/>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782706249" sldId="2147483685"/>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565901999" sldId="2147483686"/>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4096559002" sldId="2147483687"/>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3686324000" sldId="2147483688"/>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781487698" sldId="2147483689"/>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3143995647" sldId="2147483690"/>
          </pc:sldLayoutMkLst>
        </pc:sldLayoutChg>
        <pc:sldLayoutChg chg="add">
          <pc:chgData name="Joshua Qiu" userId="S::z5255877@ad.unsw.edu.au::13c6d44b-c2d4-4f61-a8d0-3ea82a4edf37" providerId="AD" clId="Web-{4814E2F5-F897-4FB0-8D8D-2B411C5BDDB3}" dt="2021-04-18T12:29:55.210" v="249"/>
          <pc:sldLayoutMkLst>
            <pc:docMk/>
            <pc:sldMasterMk cId="946163275" sldId="2147483691"/>
            <pc:sldLayoutMk cId="1505855276" sldId="2147483696"/>
          </pc:sldLayoutMkLst>
        </pc:sldLayoutChg>
      </pc:sldMasterChg>
    </pc:docChg>
  </pc:docChgLst>
  <pc:docChgLst>
    <pc:chgData name="Holly Chung" userId="fa07afb0-0148-4b85-bc72-9e9b457e73ca" providerId="ADAL" clId="{B053B360-6A36-7847-99AF-00E31E350441}"/>
    <pc:docChg chg="undo custSel modSld">
      <pc:chgData name="Holly Chung" userId="fa07afb0-0148-4b85-bc72-9e9b457e73ca" providerId="ADAL" clId="{B053B360-6A36-7847-99AF-00E31E350441}" dt="2021-04-19T04:52:46.157" v="2025" actId="1035"/>
      <pc:docMkLst>
        <pc:docMk/>
      </pc:docMkLst>
      <pc:sldChg chg="modSp mod">
        <pc:chgData name="Holly Chung" userId="fa07afb0-0148-4b85-bc72-9e9b457e73ca" providerId="ADAL" clId="{B053B360-6A36-7847-99AF-00E31E350441}" dt="2021-04-19T03:51:31.597" v="879" actId="14826"/>
        <pc:sldMkLst>
          <pc:docMk/>
          <pc:sldMk cId="1485234858" sldId="256"/>
        </pc:sldMkLst>
        <pc:picChg chg="mod">
          <ac:chgData name="Holly Chung" userId="fa07afb0-0148-4b85-bc72-9e9b457e73ca" providerId="ADAL" clId="{B053B360-6A36-7847-99AF-00E31E350441}" dt="2021-04-19T03:51:31.597" v="879" actId="14826"/>
          <ac:picMkLst>
            <pc:docMk/>
            <pc:sldMk cId="1485234858" sldId="256"/>
            <ac:picMk id="7" creationId="{4414D423-B276-4148-A337-5693724BB04E}"/>
          </ac:picMkLst>
        </pc:picChg>
      </pc:sldChg>
      <pc:sldChg chg="modSp">
        <pc:chgData name="Holly Chung" userId="fa07afb0-0148-4b85-bc72-9e9b457e73ca" providerId="ADAL" clId="{B053B360-6A36-7847-99AF-00E31E350441}" dt="2021-04-19T03:48:08.074" v="878" actId="14826"/>
        <pc:sldMkLst>
          <pc:docMk/>
          <pc:sldMk cId="1039029697" sldId="286"/>
        </pc:sldMkLst>
        <pc:picChg chg="mod">
          <ac:chgData name="Holly Chung" userId="fa07afb0-0148-4b85-bc72-9e9b457e73ca" providerId="ADAL" clId="{B053B360-6A36-7847-99AF-00E31E350441}" dt="2021-04-19T03:48:08.074" v="878" actId="14826"/>
          <ac:picMkLst>
            <pc:docMk/>
            <pc:sldMk cId="1039029697" sldId="286"/>
            <ac:picMk id="45" creationId="{67EBEBC6-10E9-4BE1-AA76-FCCC09FD2E97}"/>
          </ac:picMkLst>
        </pc:picChg>
      </pc:sldChg>
      <pc:sldChg chg="modSp mod">
        <pc:chgData name="Holly Chung" userId="fa07afb0-0148-4b85-bc72-9e9b457e73ca" providerId="ADAL" clId="{B053B360-6A36-7847-99AF-00E31E350441}" dt="2021-04-19T04:52:46.157" v="2025" actId="1035"/>
        <pc:sldMkLst>
          <pc:docMk/>
          <pc:sldMk cId="2033860701" sldId="295"/>
        </pc:sldMkLst>
        <pc:picChg chg="mod">
          <ac:chgData name="Holly Chung" userId="fa07afb0-0148-4b85-bc72-9e9b457e73ca" providerId="ADAL" clId="{B053B360-6A36-7847-99AF-00E31E350441}" dt="2021-04-19T04:52:46.157" v="2025" actId="1035"/>
          <ac:picMkLst>
            <pc:docMk/>
            <pc:sldMk cId="2033860701" sldId="295"/>
            <ac:picMk id="6" creationId="{44CCE1D4-81FE-499D-AB2B-0FA23083A94C}"/>
          </ac:picMkLst>
        </pc:picChg>
      </pc:sldChg>
      <pc:sldChg chg="modSp mod">
        <pc:chgData name="Holly Chung" userId="fa07afb0-0148-4b85-bc72-9e9b457e73ca" providerId="ADAL" clId="{B053B360-6A36-7847-99AF-00E31E350441}" dt="2021-04-19T03:20:19.386" v="283" actId="5793"/>
        <pc:sldMkLst>
          <pc:docMk/>
          <pc:sldMk cId="1253692399" sldId="307"/>
        </pc:sldMkLst>
        <pc:spChg chg="mod">
          <ac:chgData name="Holly Chung" userId="fa07afb0-0148-4b85-bc72-9e9b457e73ca" providerId="ADAL" clId="{B053B360-6A36-7847-99AF-00E31E350441}" dt="2021-04-19T03:20:19.386" v="283" actId="5793"/>
          <ac:spMkLst>
            <pc:docMk/>
            <pc:sldMk cId="1253692399" sldId="307"/>
            <ac:spMk id="3" creationId="{4BD964BC-35A3-4E70-94B0-3FF95E1314FA}"/>
          </ac:spMkLst>
        </pc:spChg>
      </pc:sldChg>
      <pc:sldChg chg="addSp delSp modSp mod modNotesTx">
        <pc:chgData name="Holly Chung" userId="fa07afb0-0148-4b85-bc72-9e9b457e73ca" providerId="ADAL" clId="{B053B360-6A36-7847-99AF-00E31E350441}" dt="2021-04-19T04:47:51.748" v="1796" actId="20577"/>
        <pc:sldMkLst>
          <pc:docMk/>
          <pc:sldMk cId="278882071" sldId="308"/>
        </pc:sldMkLst>
        <pc:spChg chg="mod">
          <ac:chgData name="Holly Chung" userId="fa07afb0-0148-4b85-bc72-9e9b457e73ca" providerId="ADAL" clId="{B053B360-6A36-7847-99AF-00E31E350441}" dt="2021-04-19T03:21:09.187" v="285" actId="1076"/>
          <ac:spMkLst>
            <pc:docMk/>
            <pc:sldMk cId="278882071" sldId="308"/>
            <ac:spMk id="2" creationId="{43E44A62-8E09-4084-9A7E-FFC8FD968392}"/>
          </ac:spMkLst>
        </pc:spChg>
        <pc:spChg chg="mod">
          <ac:chgData name="Holly Chung" userId="fa07afb0-0148-4b85-bc72-9e9b457e73ca" providerId="ADAL" clId="{B053B360-6A36-7847-99AF-00E31E350441}" dt="2021-04-19T03:44:18.480" v="870" actId="14"/>
          <ac:spMkLst>
            <pc:docMk/>
            <pc:sldMk cId="278882071" sldId="308"/>
            <ac:spMk id="3" creationId="{3BD119B4-7FE5-43DD-81FB-DA75B8EA4CF1}"/>
          </ac:spMkLst>
        </pc:spChg>
        <pc:spChg chg="add del mod">
          <ac:chgData name="Holly Chung" userId="fa07afb0-0148-4b85-bc72-9e9b457e73ca" providerId="ADAL" clId="{B053B360-6A36-7847-99AF-00E31E350441}" dt="2021-04-19T03:18:20.134" v="257" actId="478"/>
          <ac:spMkLst>
            <pc:docMk/>
            <pc:sldMk cId="278882071" sldId="308"/>
            <ac:spMk id="5" creationId="{69FFE7BC-611C-7543-9D62-EDC0344C358B}"/>
          </ac:spMkLst>
        </pc:spChg>
        <pc:spChg chg="add del mod">
          <ac:chgData name="Holly Chung" userId="fa07afb0-0148-4b85-bc72-9e9b457e73ca" providerId="ADAL" clId="{B053B360-6A36-7847-99AF-00E31E350441}" dt="2021-04-19T03:18:15.484" v="255" actId="478"/>
          <ac:spMkLst>
            <pc:docMk/>
            <pc:sldMk cId="278882071" sldId="308"/>
            <ac:spMk id="6" creationId="{69FFE7BC-611C-7543-9D62-EDC0344C358B}"/>
          </ac:spMkLst>
        </pc:spChg>
        <pc:spChg chg="add mod">
          <ac:chgData name="Holly Chung" userId="fa07afb0-0148-4b85-bc72-9e9b457e73ca" providerId="ADAL" clId="{B053B360-6A36-7847-99AF-00E31E350441}" dt="2021-04-19T03:23:51.693" v="387" actId="20577"/>
          <ac:spMkLst>
            <pc:docMk/>
            <pc:sldMk cId="278882071" sldId="308"/>
            <ac:spMk id="7" creationId="{B3EA5DA2-7614-1743-8D62-ABDFE22C527A}"/>
          </ac:spMkLst>
        </pc:spChg>
        <pc:spChg chg="add mod">
          <ac:chgData name="Holly Chung" userId="fa07afb0-0148-4b85-bc72-9e9b457e73ca" providerId="ADAL" clId="{B053B360-6A36-7847-99AF-00E31E350441}" dt="2021-04-19T03:36:05.274" v="727" actId="20577"/>
          <ac:spMkLst>
            <pc:docMk/>
            <pc:sldMk cId="278882071" sldId="308"/>
            <ac:spMk id="8" creationId="{B38FA139-B128-304A-AFB5-157FA0BC9B8D}"/>
          </ac:spMkLst>
        </pc:spChg>
        <pc:spChg chg="add del mod">
          <ac:chgData name="Holly Chung" userId="fa07afb0-0148-4b85-bc72-9e9b457e73ca" providerId="ADAL" clId="{B053B360-6A36-7847-99AF-00E31E350441}" dt="2021-04-19T03:18:16.795" v="256" actId="478"/>
          <ac:spMkLst>
            <pc:docMk/>
            <pc:sldMk cId="278882071" sldId="308"/>
            <ac:spMk id="10" creationId="{69FFE7BC-611C-7543-9D62-EDC0344C358B}"/>
          </ac:spMkLst>
        </pc:spChg>
        <pc:spChg chg="add mod">
          <ac:chgData name="Holly Chung" userId="fa07afb0-0148-4b85-bc72-9e9b457e73ca" providerId="ADAL" clId="{B053B360-6A36-7847-99AF-00E31E350441}" dt="2021-04-19T03:18:05.859" v="245" actId="571"/>
          <ac:spMkLst>
            <pc:docMk/>
            <pc:sldMk cId="278882071" sldId="308"/>
            <ac:spMk id="13" creationId="{292DCD1D-D713-8B49-90C2-C25EC26E0529}"/>
          </ac:spMkLst>
        </pc:spChg>
        <pc:spChg chg="add mod">
          <ac:chgData name="Holly Chung" userId="fa07afb0-0148-4b85-bc72-9e9b457e73ca" providerId="ADAL" clId="{B053B360-6A36-7847-99AF-00E31E350441}" dt="2021-04-19T03:18:09.156" v="247" actId="571"/>
          <ac:spMkLst>
            <pc:docMk/>
            <pc:sldMk cId="278882071" sldId="308"/>
            <ac:spMk id="14" creationId="{BE8F4875-6376-1D4E-9930-8397D20FBC3C}"/>
          </ac:spMkLst>
        </pc:spChg>
        <pc:picChg chg="add del mod">
          <ac:chgData name="Holly Chung" userId="fa07afb0-0148-4b85-bc72-9e9b457e73ca" providerId="ADAL" clId="{B053B360-6A36-7847-99AF-00E31E350441}" dt="2021-04-19T03:17:44.362" v="241" actId="27803"/>
          <ac:picMkLst>
            <pc:docMk/>
            <pc:sldMk cId="278882071" sldId="308"/>
            <ac:picMk id="9" creationId="{69FFE7BC-611C-7543-9D62-EDC0344C358B}"/>
          </ac:picMkLst>
        </pc:picChg>
        <pc:picChg chg="add mod">
          <ac:chgData name="Holly Chung" userId="fa07afb0-0148-4b85-bc72-9e9b457e73ca" providerId="ADAL" clId="{B053B360-6A36-7847-99AF-00E31E350441}" dt="2021-04-19T03:33:50.466" v="722" actId="1076"/>
          <ac:picMkLst>
            <pc:docMk/>
            <pc:sldMk cId="278882071" sldId="308"/>
            <ac:picMk id="16" creationId="{CADDE131-F717-5449-8EB4-DBF2D648D1A7}"/>
          </ac:picMkLst>
        </pc:picChg>
        <pc:picChg chg="mod">
          <ac:chgData name="Holly Chung" userId="fa07afb0-0148-4b85-bc72-9e9b457e73ca" providerId="ADAL" clId="{B053B360-6A36-7847-99AF-00E31E350441}" dt="2021-04-19T03:21:09.187" v="285" actId="1076"/>
          <ac:picMkLst>
            <pc:docMk/>
            <pc:sldMk cId="278882071" sldId="308"/>
            <ac:picMk id="70" creationId="{120A52C2-7C0E-004B-8329-E4E37C6AE125}"/>
          </ac:picMkLst>
        </pc:picChg>
      </pc:sldChg>
      <pc:sldChg chg="modSp mod">
        <pc:chgData name="Holly Chung" userId="fa07afb0-0148-4b85-bc72-9e9b457e73ca" providerId="ADAL" clId="{B053B360-6A36-7847-99AF-00E31E350441}" dt="2021-04-19T03:52:09.101" v="881" actId="20577"/>
        <pc:sldMkLst>
          <pc:docMk/>
          <pc:sldMk cId="1162933609" sldId="316"/>
        </pc:sldMkLst>
        <pc:spChg chg="mod">
          <ac:chgData name="Holly Chung" userId="fa07afb0-0148-4b85-bc72-9e9b457e73ca" providerId="ADAL" clId="{B053B360-6A36-7847-99AF-00E31E350441}" dt="2021-04-19T03:52:09.101" v="881" actId="20577"/>
          <ac:spMkLst>
            <pc:docMk/>
            <pc:sldMk cId="1162933609" sldId="316"/>
            <ac:spMk id="4" creationId="{A3408815-9D66-43B4-A465-B6EB65A4F1C6}"/>
          </ac:spMkLst>
        </pc:spChg>
      </pc:sldChg>
      <pc:sldChg chg="modSp mod">
        <pc:chgData name="Holly Chung" userId="fa07afb0-0148-4b85-bc72-9e9b457e73ca" providerId="ADAL" clId="{B053B360-6A36-7847-99AF-00E31E350441}" dt="2021-04-19T04:16:31.454" v="899" actId="20577"/>
        <pc:sldMkLst>
          <pc:docMk/>
          <pc:sldMk cId="533400558" sldId="324"/>
        </pc:sldMkLst>
        <pc:spChg chg="mod">
          <ac:chgData name="Holly Chung" userId="fa07afb0-0148-4b85-bc72-9e9b457e73ca" providerId="ADAL" clId="{B053B360-6A36-7847-99AF-00E31E350441}" dt="2021-04-19T04:16:31.454" v="899" actId="20577"/>
          <ac:spMkLst>
            <pc:docMk/>
            <pc:sldMk cId="533400558" sldId="324"/>
            <ac:spMk id="3" creationId="{4BD964BC-35A3-4E70-94B0-3FF95E1314FA}"/>
          </ac:spMkLst>
        </pc:spChg>
      </pc:sldChg>
      <pc:sldChg chg="modSp mod modNotesTx">
        <pc:chgData name="Holly Chung" userId="fa07afb0-0148-4b85-bc72-9e9b457e73ca" providerId="ADAL" clId="{B053B360-6A36-7847-99AF-00E31E350441}" dt="2021-04-19T04:49:26.137" v="2020" actId="20577"/>
        <pc:sldMkLst>
          <pc:docMk/>
          <pc:sldMk cId="1906898261" sldId="325"/>
        </pc:sldMkLst>
        <pc:spChg chg="mod">
          <ac:chgData name="Holly Chung" userId="fa07afb0-0148-4b85-bc72-9e9b457e73ca" providerId="ADAL" clId="{B053B360-6A36-7847-99AF-00E31E350441}" dt="2021-04-19T04:18:09.990" v="938" actId="15"/>
          <ac:spMkLst>
            <pc:docMk/>
            <pc:sldMk cId="1906898261" sldId="325"/>
            <ac:spMk id="3" creationId="{4BD964BC-35A3-4E70-94B0-3FF95E1314FA}"/>
          </ac:spMkLst>
        </pc:spChg>
      </pc:sldChg>
    </pc:docChg>
  </pc:docChgLst>
  <pc:docChgLst>
    <pc:chgData name="Jing Li" userId="S::z5212626@ad.unsw.edu.au::2b169b4d-b145-4b33-949d-94c4d92a280c" providerId="AD" clId="Web-{53C90AD2-8FCF-4882-9D24-FD3499C5BAD7}"/>
    <pc:docChg chg="addSld delSld modSld">
      <pc:chgData name="Jing Li" userId="S::z5212626@ad.unsw.edu.au::2b169b4d-b145-4b33-949d-94c4d92a280c" providerId="AD" clId="Web-{53C90AD2-8FCF-4882-9D24-FD3499C5BAD7}" dt="2021-04-19T05:03:02.213" v="1211"/>
      <pc:docMkLst>
        <pc:docMk/>
      </pc:docMkLst>
      <pc:sldChg chg="del">
        <pc:chgData name="Jing Li" userId="S::z5212626@ad.unsw.edu.au::2b169b4d-b145-4b33-949d-94c4d92a280c" providerId="AD" clId="Web-{53C90AD2-8FCF-4882-9D24-FD3499C5BAD7}" dt="2021-04-19T04:09:04.288" v="815"/>
        <pc:sldMkLst>
          <pc:docMk/>
          <pc:sldMk cId="27126498" sldId="261"/>
        </pc:sldMkLst>
      </pc:sldChg>
      <pc:sldChg chg="del">
        <pc:chgData name="Jing Li" userId="S::z5212626@ad.unsw.edu.au::2b169b4d-b145-4b33-949d-94c4d92a280c" providerId="AD" clId="Web-{53C90AD2-8FCF-4882-9D24-FD3499C5BAD7}" dt="2021-04-19T04:09:13.210" v="817"/>
        <pc:sldMkLst>
          <pc:docMk/>
          <pc:sldMk cId="3378458110" sldId="262"/>
        </pc:sldMkLst>
      </pc:sldChg>
      <pc:sldChg chg="del">
        <pc:chgData name="Jing Li" userId="S::z5212626@ad.unsw.edu.au::2b169b4d-b145-4b33-949d-94c4d92a280c" providerId="AD" clId="Web-{53C90AD2-8FCF-4882-9D24-FD3499C5BAD7}" dt="2021-04-19T04:09:20.320" v="818"/>
        <pc:sldMkLst>
          <pc:docMk/>
          <pc:sldMk cId="4002911784" sldId="263"/>
        </pc:sldMkLst>
      </pc:sldChg>
      <pc:sldChg chg="del">
        <pc:chgData name="Jing Li" userId="S::z5212626@ad.unsw.edu.au::2b169b4d-b145-4b33-949d-94c4d92a280c" providerId="AD" clId="Web-{53C90AD2-8FCF-4882-9D24-FD3499C5BAD7}" dt="2021-04-19T04:09:22.288" v="819"/>
        <pc:sldMkLst>
          <pc:docMk/>
          <pc:sldMk cId="1344647200" sldId="264"/>
        </pc:sldMkLst>
      </pc:sldChg>
      <pc:sldChg chg="del">
        <pc:chgData name="Jing Li" userId="S::z5212626@ad.unsw.edu.au::2b169b4d-b145-4b33-949d-94c4d92a280c" providerId="AD" clId="Web-{53C90AD2-8FCF-4882-9D24-FD3499C5BAD7}" dt="2021-04-19T04:09:24.867" v="820"/>
        <pc:sldMkLst>
          <pc:docMk/>
          <pc:sldMk cId="833142177" sldId="265"/>
        </pc:sldMkLst>
      </pc:sldChg>
      <pc:sldChg chg="del">
        <pc:chgData name="Jing Li" userId="S::z5212626@ad.unsw.edu.au::2b169b4d-b145-4b33-949d-94c4d92a280c" providerId="AD" clId="Web-{53C90AD2-8FCF-4882-9D24-FD3499C5BAD7}" dt="2021-04-19T04:09:29.179" v="822"/>
        <pc:sldMkLst>
          <pc:docMk/>
          <pc:sldMk cId="2690967490" sldId="266"/>
        </pc:sldMkLst>
      </pc:sldChg>
      <pc:sldChg chg="del">
        <pc:chgData name="Jing Li" userId="S::z5212626@ad.unsw.edu.au::2b169b4d-b145-4b33-949d-94c4d92a280c" providerId="AD" clId="Web-{53C90AD2-8FCF-4882-9D24-FD3499C5BAD7}" dt="2021-04-19T04:09:31.726" v="823"/>
        <pc:sldMkLst>
          <pc:docMk/>
          <pc:sldMk cId="2299411520" sldId="267"/>
        </pc:sldMkLst>
      </pc:sldChg>
      <pc:sldChg chg="del">
        <pc:chgData name="Jing Li" userId="S::z5212626@ad.unsw.edu.au::2b169b4d-b145-4b33-949d-94c4d92a280c" providerId="AD" clId="Web-{53C90AD2-8FCF-4882-9D24-FD3499C5BAD7}" dt="2021-04-19T04:09:35.414" v="824"/>
        <pc:sldMkLst>
          <pc:docMk/>
          <pc:sldMk cId="4252466045" sldId="268"/>
        </pc:sldMkLst>
      </pc:sldChg>
      <pc:sldChg chg="del">
        <pc:chgData name="Jing Li" userId="S::z5212626@ad.unsw.edu.au::2b169b4d-b145-4b33-949d-94c4d92a280c" providerId="AD" clId="Web-{53C90AD2-8FCF-4882-9D24-FD3499C5BAD7}" dt="2021-04-19T04:09:39.492" v="825"/>
        <pc:sldMkLst>
          <pc:docMk/>
          <pc:sldMk cId="3635862414" sldId="269"/>
        </pc:sldMkLst>
      </pc:sldChg>
      <pc:sldChg chg="del">
        <pc:chgData name="Jing Li" userId="S::z5212626@ad.unsw.edu.au::2b169b4d-b145-4b33-949d-94c4d92a280c" providerId="AD" clId="Web-{53C90AD2-8FCF-4882-9D24-FD3499C5BAD7}" dt="2021-04-19T04:09:45.336" v="826"/>
        <pc:sldMkLst>
          <pc:docMk/>
          <pc:sldMk cId="1417396711" sldId="271"/>
        </pc:sldMkLst>
      </pc:sldChg>
      <pc:sldChg chg="del">
        <pc:chgData name="Jing Li" userId="S::z5212626@ad.unsw.edu.au::2b169b4d-b145-4b33-949d-94c4d92a280c" providerId="AD" clId="Web-{53C90AD2-8FCF-4882-9D24-FD3499C5BAD7}" dt="2021-04-19T04:09:46.977" v="827"/>
        <pc:sldMkLst>
          <pc:docMk/>
          <pc:sldMk cId="1601389975" sldId="272"/>
        </pc:sldMkLst>
      </pc:sldChg>
      <pc:sldChg chg="del">
        <pc:chgData name="Jing Li" userId="S::z5212626@ad.unsw.edu.au::2b169b4d-b145-4b33-949d-94c4d92a280c" providerId="AD" clId="Web-{53C90AD2-8FCF-4882-9D24-FD3499C5BAD7}" dt="2021-04-19T04:10:03.821" v="830"/>
        <pc:sldMkLst>
          <pc:docMk/>
          <pc:sldMk cId="824717151" sldId="276"/>
        </pc:sldMkLst>
      </pc:sldChg>
      <pc:sldChg chg="del">
        <pc:chgData name="Jing Li" userId="S::z5212626@ad.unsw.edu.au::2b169b4d-b145-4b33-949d-94c4d92a280c" providerId="AD" clId="Web-{53C90AD2-8FCF-4882-9D24-FD3499C5BAD7}" dt="2021-04-19T04:10:06.274" v="831"/>
        <pc:sldMkLst>
          <pc:docMk/>
          <pc:sldMk cId="214253364" sldId="277"/>
        </pc:sldMkLst>
      </pc:sldChg>
      <pc:sldChg chg="del">
        <pc:chgData name="Jing Li" userId="S::z5212626@ad.unsw.edu.au::2b169b4d-b145-4b33-949d-94c4d92a280c" providerId="AD" clId="Web-{53C90AD2-8FCF-4882-9D24-FD3499C5BAD7}" dt="2021-04-19T04:10:57.666" v="833"/>
        <pc:sldMkLst>
          <pc:docMk/>
          <pc:sldMk cId="3190245698" sldId="279"/>
        </pc:sldMkLst>
      </pc:sldChg>
      <pc:sldChg chg="del">
        <pc:chgData name="Jing Li" userId="S::z5212626@ad.unsw.edu.au::2b169b4d-b145-4b33-949d-94c4d92a280c" providerId="AD" clId="Web-{53C90AD2-8FCF-4882-9D24-FD3499C5BAD7}" dt="2021-04-19T04:11:01.010" v="834"/>
        <pc:sldMkLst>
          <pc:docMk/>
          <pc:sldMk cId="3113318487" sldId="280"/>
        </pc:sldMkLst>
      </pc:sldChg>
      <pc:sldChg chg="del">
        <pc:chgData name="Jing Li" userId="S::z5212626@ad.unsw.edu.au::2b169b4d-b145-4b33-949d-94c4d92a280c" providerId="AD" clId="Web-{53C90AD2-8FCF-4882-9D24-FD3499C5BAD7}" dt="2021-04-19T04:09:50.414" v="828"/>
        <pc:sldMkLst>
          <pc:docMk/>
          <pc:sldMk cId="1363949621" sldId="284"/>
        </pc:sldMkLst>
      </pc:sldChg>
      <pc:sldChg chg="del">
        <pc:chgData name="Jing Li" userId="S::z5212626@ad.unsw.edu.au::2b169b4d-b145-4b33-949d-94c4d92a280c" providerId="AD" clId="Web-{53C90AD2-8FCF-4882-9D24-FD3499C5BAD7}" dt="2021-04-19T04:10:03.805" v="829"/>
        <pc:sldMkLst>
          <pc:docMk/>
          <pc:sldMk cId="257310486" sldId="285"/>
        </pc:sldMkLst>
      </pc:sldChg>
      <pc:sldChg chg="addSp delSp modSp">
        <pc:chgData name="Jing Li" userId="S::z5212626@ad.unsw.edu.au::2b169b4d-b145-4b33-949d-94c4d92a280c" providerId="AD" clId="Web-{53C90AD2-8FCF-4882-9D24-FD3499C5BAD7}" dt="2021-04-19T03:49:46.275" v="725"/>
        <pc:sldMkLst>
          <pc:docMk/>
          <pc:sldMk cId="1039029697" sldId="286"/>
        </pc:sldMkLst>
        <pc:picChg chg="add del mod">
          <ac:chgData name="Jing Li" userId="S::z5212626@ad.unsw.edu.au::2b169b4d-b145-4b33-949d-94c4d92a280c" providerId="AD" clId="Web-{53C90AD2-8FCF-4882-9D24-FD3499C5BAD7}" dt="2021-04-19T03:49:07.914" v="724"/>
          <ac:picMkLst>
            <pc:docMk/>
            <pc:sldMk cId="1039029697" sldId="286"/>
            <ac:picMk id="4" creationId="{8C3353D9-07C1-4E0D-8233-1564D837BCC1}"/>
          </ac:picMkLst>
        </pc:picChg>
        <pc:picChg chg="mod">
          <ac:chgData name="Jing Li" userId="S::z5212626@ad.unsw.edu.au::2b169b4d-b145-4b33-949d-94c4d92a280c" providerId="AD" clId="Web-{53C90AD2-8FCF-4882-9D24-FD3499C5BAD7}" dt="2021-04-19T03:49:46.275" v="725"/>
          <ac:picMkLst>
            <pc:docMk/>
            <pc:sldMk cId="1039029697" sldId="286"/>
            <ac:picMk id="32" creationId="{BBB096B6-0847-4F89-83D8-A1DADF7112F6}"/>
          </ac:picMkLst>
        </pc:picChg>
      </pc:sldChg>
      <pc:sldChg chg="del">
        <pc:chgData name="Jing Li" userId="S::z5212626@ad.unsw.edu.au::2b169b4d-b145-4b33-949d-94c4d92a280c" providerId="AD" clId="Web-{53C90AD2-8FCF-4882-9D24-FD3499C5BAD7}" dt="2021-04-19T04:10:25.774" v="832"/>
        <pc:sldMkLst>
          <pc:docMk/>
          <pc:sldMk cId="1037645017" sldId="289"/>
        </pc:sldMkLst>
      </pc:sldChg>
      <pc:sldChg chg="modSp">
        <pc:chgData name="Jing Li" userId="S::z5212626@ad.unsw.edu.au::2b169b4d-b145-4b33-949d-94c4d92a280c" providerId="AD" clId="Web-{53C90AD2-8FCF-4882-9D24-FD3499C5BAD7}" dt="2021-04-19T04:52:57.401" v="1178" actId="14100"/>
        <pc:sldMkLst>
          <pc:docMk/>
          <pc:sldMk cId="2033860701" sldId="295"/>
        </pc:sldMkLst>
        <pc:spChg chg="mod">
          <ac:chgData name="Jing Li" userId="S::z5212626@ad.unsw.edu.au::2b169b4d-b145-4b33-949d-94c4d92a280c" providerId="AD" clId="Web-{53C90AD2-8FCF-4882-9D24-FD3499C5BAD7}" dt="2021-04-19T04:52:57.401" v="1178" actId="14100"/>
          <ac:spMkLst>
            <pc:docMk/>
            <pc:sldMk cId="2033860701" sldId="295"/>
            <ac:spMk id="9" creationId="{670550D9-B72F-46D0-B3A1-179DADF002AC}"/>
          </ac:spMkLst>
        </pc:spChg>
        <pc:picChg chg="mod">
          <ac:chgData name="Jing Li" userId="S::z5212626@ad.unsw.edu.au::2b169b4d-b145-4b33-949d-94c4d92a280c" providerId="AD" clId="Web-{53C90AD2-8FCF-4882-9D24-FD3499C5BAD7}" dt="2021-04-19T04:52:12.696" v="1173" actId="1076"/>
          <ac:picMkLst>
            <pc:docMk/>
            <pc:sldMk cId="2033860701" sldId="295"/>
            <ac:picMk id="6" creationId="{44CCE1D4-81FE-499D-AB2B-0FA23083A94C}"/>
          </ac:picMkLst>
        </pc:picChg>
      </pc:sldChg>
      <pc:sldChg chg="addSp delSp modSp modNotes">
        <pc:chgData name="Jing Li" userId="S::z5212626@ad.unsw.edu.au::2b169b4d-b145-4b33-949d-94c4d92a280c" providerId="AD" clId="Web-{53C90AD2-8FCF-4882-9D24-FD3499C5BAD7}" dt="2021-04-19T05:03:02.213" v="1211"/>
        <pc:sldMkLst>
          <pc:docMk/>
          <pc:sldMk cId="3310865138" sldId="296"/>
        </pc:sldMkLst>
        <pc:spChg chg="mod">
          <ac:chgData name="Jing Li" userId="S::z5212626@ad.unsw.edu.au::2b169b4d-b145-4b33-949d-94c4d92a280c" providerId="AD" clId="Web-{53C90AD2-8FCF-4882-9D24-FD3499C5BAD7}" dt="2021-04-19T02:07:57.966" v="260" actId="1076"/>
          <ac:spMkLst>
            <pc:docMk/>
            <pc:sldMk cId="3310865138" sldId="296"/>
            <ac:spMk id="2" creationId="{1E6F3DC0-5F30-4986-B8AE-2B5D7CE3DC75}"/>
          </ac:spMkLst>
        </pc:spChg>
        <pc:spChg chg="mod">
          <ac:chgData name="Jing Li" userId="S::z5212626@ad.unsw.edu.au::2b169b4d-b145-4b33-949d-94c4d92a280c" providerId="AD" clId="Web-{53C90AD2-8FCF-4882-9D24-FD3499C5BAD7}" dt="2021-04-19T04:25:55.938" v="837" actId="20577"/>
          <ac:spMkLst>
            <pc:docMk/>
            <pc:sldMk cId="3310865138" sldId="296"/>
            <ac:spMk id="3" creationId="{4BD964BC-35A3-4E70-94B0-3FF95E1314FA}"/>
          </ac:spMkLst>
        </pc:spChg>
        <pc:spChg chg="add del">
          <ac:chgData name="Jing Li" userId="S::z5212626@ad.unsw.edu.au::2b169b4d-b145-4b33-949d-94c4d92a280c" providerId="AD" clId="Web-{53C90AD2-8FCF-4882-9D24-FD3499C5BAD7}" dt="2021-04-19T01:51:53.488" v="25"/>
          <ac:spMkLst>
            <pc:docMk/>
            <pc:sldMk cId="3310865138" sldId="296"/>
            <ac:spMk id="5" creationId="{86D08D2F-DAC2-4256-A69D-9E000E0F4FEC}"/>
          </ac:spMkLst>
        </pc:spChg>
        <pc:spChg chg="add del">
          <ac:chgData name="Jing Li" userId="S::z5212626@ad.unsw.edu.au::2b169b4d-b145-4b33-949d-94c4d92a280c" providerId="AD" clId="Web-{53C90AD2-8FCF-4882-9D24-FD3499C5BAD7}" dt="2021-04-19T01:51:51.910" v="24"/>
          <ac:spMkLst>
            <pc:docMk/>
            <pc:sldMk cId="3310865138" sldId="296"/>
            <ac:spMk id="6" creationId="{C2523C17-4609-4D46-A577-9EE66E26856D}"/>
          </ac:spMkLst>
        </pc:spChg>
        <pc:spChg chg="add del">
          <ac:chgData name="Jing Li" userId="S::z5212626@ad.unsw.edu.au::2b169b4d-b145-4b33-949d-94c4d92a280c" providerId="AD" clId="Web-{53C90AD2-8FCF-4882-9D24-FD3499C5BAD7}" dt="2021-04-19T01:52:27.083" v="31"/>
          <ac:spMkLst>
            <pc:docMk/>
            <pc:sldMk cId="3310865138" sldId="296"/>
            <ac:spMk id="12" creationId="{20389F03-AC72-43BF-9FF7-E311C8AB7B50}"/>
          </ac:spMkLst>
        </pc:spChg>
        <pc:spChg chg="add del">
          <ac:chgData name="Jing Li" userId="S::z5212626@ad.unsw.edu.au::2b169b4d-b145-4b33-949d-94c4d92a280c" providerId="AD" clId="Web-{53C90AD2-8FCF-4882-9D24-FD3499C5BAD7}" dt="2021-04-19T01:52:24.161" v="30"/>
          <ac:spMkLst>
            <pc:docMk/>
            <pc:sldMk cId="3310865138" sldId="296"/>
            <ac:spMk id="14" creationId="{8734AB4C-3DCC-420A-B6A2-B53988B658E3}"/>
          </ac:spMkLst>
        </pc:spChg>
        <pc:spChg chg="add mod">
          <ac:chgData name="Jing Li" userId="S::z5212626@ad.unsw.edu.au::2b169b4d-b145-4b33-949d-94c4d92a280c" providerId="AD" clId="Web-{53C90AD2-8FCF-4882-9D24-FD3499C5BAD7}" dt="2021-04-19T02:42:34.127" v="433" actId="20577"/>
          <ac:spMkLst>
            <pc:docMk/>
            <pc:sldMk cId="3310865138" sldId="296"/>
            <ac:spMk id="15" creationId="{A53FAD14-53F5-4A2E-A2C6-277E2F6B5318}"/>
          </ac:spMkLst>
        </pc:spChg>
      </pc:sldChg>
      <pc:sldChg chg="del">
        <pc:chgData name="Jing Li" userId="S::z5212626@ad.unsw.edu.au::2b169b4d-b145-4b33-949d-94c4d92a280c" providerId="AD" clId="Web-{53C90AD2-8FCF-4882-9D24-FD3499C5BAD7}" dt="2021-04-19T04:09:28.523" v="821"/>
        <pc:sldMkLst>
          <pc:docMk/>
          <pc:sldMk cId="573854970" sldId="297"/>
        </pc:sldMkLst>
      </pc:sldChg>
      <pc:sldChg chg="del">
        <pc:chgData name="Jing Li" userId="S::z5212626@ad.unsw.edu.au::2b169b4d-b145-4b33-949d-94c4d92a280c" providerId="AD" clId="Web-{53C90AD2-8FCF-4882-9D24-FD3499C5BAD7}" dt="2021-04-19T04:09:08.960" v="816"/>
        <pc:sldMkLst>
          <pc:docMk/>
          <pc:sldMk cId="2013844433" sldId="298"/>
        </pc:sldMkLst>
      </pc:sldChg>
      <pc:sldChg chg="del">
        <pc:chgData name="Jing Li" userId="S::z5212626@ad.unsw.edu.au::2b169b4d-b145-4b33-949d-94c4d92a280c" providerId="AD" clId="Web-{53C90AD2-8FCF-4882-9D24-FD3499C5BAD7}" dt="2021-04-19T04:08:58.100" v="814"/>
        <pc:sldMkLst>
          <pc:docMk/>
          <pc:sldMk cId="3528879366" sldId="300"/>
        </pc:sldMkLst>
      </pc:sldChg>
      <pc:sldChg chg="modSp modNotes">
        <pc:chgData name="Jing Li" userId="S::z5212626@ad.unsw.edu.au::2b169b4d-b145-4b33-949d-94c4d92a280c" providerId="AD" clId="Web-{53C90AD2-8FCF-4882-9D24-FD3499C5BAD7}" dt="2021-04-19T04:56:51.563" v="1182"/>
        <pc:sldMkLst>
          <pc:docMk/>
          <pc:sldMk cId="2282186304" sldId="303"/>
        </pc:sldMkLst>
        <pc:spChg chg="mod">
          <ac:chgData name="Jing Li" userId="S::z5212626@ad.unsw.edu.au::2b169b4d-b145-4b33-949d-94c4d92a280c" providerId="AD" clId="Web-{53C90AD2-8FCF-4882-9D24-FD3499C5BAD7}" dt="2021-04-19T01:39:05.063" v="7" actId="20577"/>
          <ac:spMkLst>
            <pc:docMk/>
            <pc:sldMk cId="2282186304" sldId="303"/>
            <ac:spMk id="3" creationId="{3BD119B4-7FE5-43DD-81FB-DA75B8EA4CF1}"/>
          </ac:spMkLst>
        </pc:spChg>
        <pc:spChg chg="mod">
          <ac:chgData name="Jing Li" userId="S::z5212626@ad.unsw.edu.au::2b169b4d-b145-4b33-949d-94c4d92a280c" providerId="AD" clId="Web-{53C90AD2-8FCF-4882-9D24-FD3499C5BAD7}" dt="2021-04-19T03:13:57.611" v="715" actId="20577"/>
          <ac:spMkLst>
            <pc:docMk/>
            <pc:sldMk cId="2282186304" sldId="303"/>
            <ac:spMk id="5" creationId="{C1071564-A5F6-4B9F-B28F-E281F154CBF8}"/>
          </ac:spMkLst>
        </pc:spChg>
      </pc:sldChg>
      <pc:sldChg chg="modSp">
        <pc:chgData name="Jing Li" userId="S::z5212626@ad.unsw.edu.au::2b169b4d-b145-4b33-949d-94c4d92a280c" providerId="AD" clId="Web-{53C90AD2-8FCF-4882-9D24-FD3499C5BAD7}" dt="2021-04-19T03:59:44.446" v="811" actId="20577"/>
        <pc:sldMkLst>
          <pc:docMk/>
          <pc:sldMk cId="1162933609" sldId="316"/>
        </pc:sldMkLst>
        <pc:spChg chg="mod">
          <ac:chgData name="Jing Li" userId="S::z5212626@ad.unsw.edu.au::2b169b4d-b145-4b33-949d-94c4d92a280c" providerId="AD" clId="Web-{53C90AD2-8FCF-4882-9D24-FD3499C5BAD7}" dt="2021-04-19T03:59:44.446" v="811" actId="20577"/>
          <ac:spMkLst>
            <pc:docMk/>
            <pc:sldMk cId="1162933609" sldId="316"/>
            <ac:spMk id="4" creationId="{A3408815-9D66-43B4-A465-B6EB65A4F1C6}"/>
          </ac:spMkLst>
        </pc:spChg>
      </pc:sldChg>
      <pc:sldChg chg="modSp">
        <pc:chgData name="Jing Li" userId="S::z5212626@ad.unsw.edu.au::2b169b4d-b145-4b33-949d-94c4d92a280c" providerId="AD" clId="Web-{53C90AD2-8FCF-4882-9D24-FD3499C5BAD7}" dt="2021-04-19T04:11:59.417" v="836" actId="20577"/>
        <pc:sldMkLst>
          <pc:docMk/>
          <pc:sldMk cId="3592106188" sldId="321"/>
        </pc:sldMkLst>
        <pc:spChg chg="mod">
          <ac:chgData name="Jing Li" userId="S::z5212626@ad.unsw.edu.au::2b169b4d-b145-4b33-949d-94c4d92a280c" providerId="AD" clId="Web-{53C90AD2-8FCF-4882-9D24-FD3499C5BAD7}" dt="2021-04-19T04:11:59.417" v="836" actId="20577"/>
          <ac:spMkLst>
            <pc:docMk/>
            <pc:sldMk cId="3592106188" sldId="321"/>
            <ac:spMk id="4" creationId="{A3408815-9D66-43B4-A465-B6EB65A4F1C6}"/>
          </ac:spMkLst>
        </pc:spChg>
      </pc:sldChg>
      <pc:sldChg chg="modSp add replId modNotes">
        <pc:chgData name="Jing Li" userId="S::z5212626@ad.unsw.edu.au::2b169b4d-b145-4b33-949d-94c4d92a280c" providerId="AD" clId="Web-{53C90AD2-8FCF-4882-9D24-FD3499C5BAD7}" dt="2021-04-19T04:42:02.478" v="970"/>
        <pc:sldMkLst>
          <pc:docMk/>
          <pc:sldMk cId="560991596" sldId="322"/>
        </pc:sldMkLst>
        <pc:spChg chg="mod">
          <ac:chgData name="Jing Li" userId="S::z5212626@ad.unsw.edu.au::2b169b4d-b145-4b33-949d-94c4d92a280c" providerId="AD" clId="Web-{53C90AD2-8FCF-4882-9D24-FD3499C5BAD7}" dt="2021-04-19T04:00:31.978" v="813" actId="20577"/>
          <ac:spMkLst>
            <pc:docMk/>
            <pc:sldMk cId="560991596" sldId="322"/>
            <ac:spMk id="2" creationId="{1E6F3DC0-5F30-4986-B8AE-2B5D7CE3DC75}"/>
          </ac:spMkLst>
        </pc:spChg>
        <pc:spChg chg="mod">
          <ac:chgData name="Jing Li" userId="S::z5212626@ad.unsw.edu.au::2b169b4d-b145-4b33-949d-94c4d92a280c" providerId="AD" clId="Web-{53C90AD2-8FCF-4882-9D24-FD3499C5BAD7}" dt="2021-04-19T02:24:18.459" v="331" actId="20577"/>
          <ac:spMkLst>
            <pc:docMk/>
            <pc:sldMk cId="560991596" sldId="322"/>
            <ac:spMk id="3" creationId="{4BD964BC-35A3-4E70-94B0-3FF95E1314FA}"/>
          </ac:spMkLst>
        </pc:spChg>
        <pc:spChg chg="mod">
          <ac:chgData name="Jing Li" userId="S::z5212626@ad.unsw.edu.au::2b169b4d-b145-4b33-949d-94c4d92a280c" providerId="AD" clId="Web-{53C90AD2-8FCF-4882-9D24-FD3499C5BAD7}" dt="2021-04-19T03:14:13.284" v="721" actId="20577"/>
          <ac:spMkLst>
            <pc:docMk/>
            <pc:sldMk cId="560991596" sldId="322"/>
            <ac:spMk id="15" creationId="{A53FAD14-53F5-4A2E-A2C6-277E2F6B5318}"/>
          </ac:spMkLst>
        </pc:spChg>
      </pc:sldChg>
    </pc:docChg>
  </pc:docChgLst>
  <pc:docChgLst>
    <pc:chgData name="Joshua Qiu" userId="S::z5255877@ad.unsw.edu.au::13c6d44b-c2d4-4f61-a8d0-3ea82a4edf37" providerId="AD" clId="Web-{B4F681E0-CA8F-407B-8164-67EE3C4CDF2D}"/>
    <pc:docChg chg="delSld modSld">
      <pc:chgData name="Joshua Qiu" userId="S::z5255877@ad.unsw.edu.au::13c6d44b-c2d4-4f61-a8d0-3ea82a4edf37" providerId="AD" clId="Web-{B4F681E0-CA8F-407B-8164-67EE3C4CDF2D}" dt="2021-04-18T15:05:50.713" v="223" actId="1076"/>
      <pc:docMkLst>
        <pc:docMk/>
      </pc:docMkLst>
      <pc:sldChg chg="addSp modSp">
        <pc:chgData name="Joshua Qiu" userId="S::z5255877@ad.unsw.edu.au::13c6d44b-c2d4-4f61-a8d0-3ea82a4edf37" providerId="AD" clId="Web-{B4F681E0-CA8F-407B-8164-67EE3C4CDF2D}" dt="2021-04-18T15:05:50.713" v="223" actId="1076"/>
        <pc:sldMkLst>
          <pc:docMk/>
          <pc:sldMk cId="1485234858" sldId="256"/>
        </pc:sldMkLst>
        <pc:spChg chg="mod">
          <ac:chgData name="Joshua Qiu" userId="S::z5255877@ad.unsw.edu.au::13c6d44b-c2d4-4f61-a8d0-3ea82a4edf37" providerId="AD" clId="Web-{B4F681E0-CA8F-407B-8164-67EE3C4CDF2D}" dt="2021-04-18T15:05:44.932" v="222" actId="20577"/>
          <ac:spMkLst>
            <pc:docMk/>
            <pc:sldMk cId="1485234858" sldId="256"/>
            <ac:spMk id="3" creationId="{74DB1EEC-D590-4C80-ABB7-362BBE1F5A1B}"/>
          </ac:spMkLst>
        </pc:spChg>
        <pc:picChg chg="add mod">
          <ac:chgData name="Joshua Qiu" userId="S::z5255877@ad.unsw.edu.au::13c6d44b-c2d4-4f61-a8d0-3ea82a4edf37" providerId="AD" clId="Web-{B4F681E0-CA8F-407B-8164-67EE3C4CDF2D}" dt="2021-04-18T15:05:50.713" v="223" actId="1076"/>
          <ac:picMkLst>
            <pc:docMk/>
            <pc:sldMk cId="1485234858" sldId="256"/>
            <ac:picMk id="5" creationId="{2ADDD085-D413-4160-8D84-0FC0A0D2FB59}"/>
          </ac:picMkLst>
        </pc:picChg>
        <pc:picChg chg="mod">
          <ac:chgData name="Joshua Qiu" userId="S::z5255877@ad.unsw.edu.au::13c6d44b-c2d4-4f61-a8d0-3ea82a4edf37" providerId="AD" clId="Web-{B4F681E0-CA8F-407B-8164-67EE3C4CDF2D}" dt="2021-04-18T14:46:24.912" v="191" actId="14100"/>
          <ac:picMkLst>
            <pc:docMk/>
            <pc:sldMk cId="1485234858" sldId="256"/>
            <ac:picMk id="7" creationId="{4414D423-B276-4148-A337-5693724BB04E}"/>
          </ac:picMkLst>
        </pc:picChg>
      </pc:sldChg>
      <pc:sldChg chg="modSp">
        <pc:chgData name="Joshua Qiu" userId="S::z5255877@ad.unsw.edu.au::13c6d44b-c2d4-4f61-a8d0-3ea82a4edf37" providerId="AD" clId="Web-{B4F681E0-CA8F-407B-8164-67EE3C4CDF2D}" dt="2021-04-18T14:54:45.028" v="214" actId="20577"/>
        <pc:sldMkLst>
          <pc:docMk/>
          <pc:sldMk cId="1039029697" sldId="286"/>
        </pc:sldMkLst>
        <pc:spChg chg="mod">
          <ac:chgData name="Joshua Qiu" userId="S::z5255877@ad.unsw.edu.au::13c6d44b-c2d4-4f61-a8d0-3ea82a4edf37" providerId="AD" clId="Web-{B4F681E0-CA8F-407B-8164-67EE3C4CDF2D}" dt="2021-04-18T14:54:45.028" v="214" actId="20577"/>
          <ac:spMkLst>
            <pc:docMk/>
            <pc:sldMk cId="1039029697" sldId="286"/>
            <ac:spMk id="3" creationId="{96D7CEBE-50B8-4649-B7B3-12F0A067544E}"/>
          </ac:spMkLst>
        </pc:spChg>
      </pc:sldChg>
      <pc:sldChg chg="del">
        <pc:chgData name="Joshua Qiu" userId="S::z5255877@ad.unsw.edu.au::13c6d44b-c2d4-4f61-a8d0-3ea82a4edf37" providerId="AD" clId="Web-{B4F681E0-CA8F-407B-8164-67EE3C4CDF2D}" dt="2021-04-18T14:40:04.527" v="0"/>
        <pc:sldMkLst>
          <pc:docMk/>
          <pc:sldMk cId="1641617931" sldId="320"/>
        </pc:sldMkLst>
      </pc:sldChg>
      <pc:sldChg chg="modSp">
        <pc:chgData name="Joshua Qiu" userId="S::z5255877@ad.unsw.edu.au::13c6d44b-c2d4-4f61-a8d0-3ea82a4edf37" providerId="AD" clId="Web-{B4F681E0-CA8F-407B-8164-67EE3C4CDF2D}" dt="2021-04-18T14:47:14.820" v="192" actId="1076"/>
        <pc:sldMkLst>
          <pc:docMk/>
          <pc:sldMk cId="3592106188" sldId="321"/>
        </pc:sldMkLst>
        <pc:spChg chg="mod">
          <ac:chgData name="Joshua Qiu" userId="S::z5255877@ad.unsw.edu.au::13c6d44b-c2d4-4f61-a8d0-3ea82a4edf37" providerId="AD" clId="Web-{B4F681E0-CA8F-407B-8164-67EE3C4CDF2D}" dt="2021-04-18T14:44:54.097" v="189" actId="20577"/>
          <ac:spMkLst>
            <pc:docMk/>
            <pc:sldMk cId="3592106188" sldId="321"/>
            <ac:spMk id="3" creationId="{7A663105-4B92-4F24-9DF6-58BB116E29FA}"/>
          </ac:spMkLst>
        </pc:spChg>
        <pc:spChg chg="mod">
          <ac:chgData name="Joshua Qiu" userId="S::z5255877@ad.unsw.edu.au::13c6d44b-c2d4-4f61-a8d0-3ea82a4edf37" providerId="AD" clId="Web-{B4F681E0-CA8F-407B-8164-67EE3C4CDF2D}" dt="2021-04-18T14:47:14.820" v="192" actId="1076"/>
          <ac:spMkLst>
            <pc:docMk/>
            <pc:sldMk cId="3592106188" sldId="321"/>
            <ac:spMk id="4" creationId="{A3408815-9D66-43B4-A465-B6EB65A4F1C6}"/>
          </ac:spMkLst>
        </pc:spChg>
      </pc:sldChg>
    </pc:docChg>
  </pc:docChgLst>
  <pc:docChgLst>
    <pc:chgData name="Leisa Dang" userId="S::z5164088@ad.unsw.edu.au::483eae83-34fe-4821-a4c2-cc08eaddfa8d" providerId="AD" clId="Web-{B2951709-B032-4B3D-A858-BBC9C070B709}"/>
    <pc:docChg chg="addSld delSld modSld">
      <pc:chgData name="Leisa Dang" userId="S::z5164088@ad.unsw.edu.au::483eae83-34fe-4821-a4c2-cc08eaddfa8d" providerId="AD" clId="Web-{B2951709-B032-4B3D-A858-BBC9C070B709}" dt="2021-04-18T14:19:49.212" v="143"/>
      <pc:docMkLst>
        <pc:docMk/>
      </pc:docMkLst>
      <pc:sldChg chg="addSp delSp modSp">
        <pc:chgData name="Leisa Dang" userId="S::z5164088@ad.unsw.edu.au::483eae83-34fe-4821-a4c2-cc08eaddfa8d" providerId="AD" clId="Web-{B2951709-B032-4B3D-A858-BBC9C070B709}" dt="2021-04-18T14:10:06.693" v="129" actId="20577"/>
        <pc:sldMkLst>
          <pc:docMk/>
          <pc:sldMk cId="1039029697" sldId="286"/>
        </pc:sldMkLst>
        <pc:spChg chg="mod">
          <ac:chgData name="Leisa Dang" userId="S::z5164088@ad.unsw.edu.au::483eae83-34fe-4821-a4c2-cc08eaddfa8d" providerId="AD" clId="Web-{B2951709-B032-4B3D-A858-BBC9C070B709}" dt="2021-04-18T14:10:06.693" v="129" actId="20577"/>
          <ac:spMkLst>
            <pc:docMk/>
            <pc:sldMk cId="1039029697" sldId="286"/>
            <ac:spMk id="6" creationId="{CA4E43DC-79BE-45E7-A216-2671BD944C67}"/>
          </ac:spMkLst>
        </pc:spChg>
        <pc:picChg chg="add del mod">
          <ac:chgData name="Leisa Dang" userId="S::z5164088@ad.unsw.edu.au::483eae83-34fe-4821-a4c2-cc08eaddfa8d" providerId="AD" clId="Web-{B2951709-B032-4B3D-A858-BBC9C070B709}" dt="2021-04-18T14:06:51.470" v="127"/>
          <ac:picMkLst>
            <pc:docMk/>
            <pc:sldMk cId="1039029697" sldId="286"/>
            <ac:picMk id="4" creationId="{964D769A-4A5A-4A4B-A3B1-285CD9683F7A}"/>
          </ac:picMkLst>
        </pc:picChg>
      </pc:sldChg>
      <pc:sldChg chg="modSp">
        <pc:chgData name="Leisa Dang" userId="S::z5164088@ad.unsw.edu.au::483eae83-34fe-4821-a4c2-cc08eaddfa8d" providerId="AD" clId="Web-{B2951709-B032-4B3D-A858-BBC9C070B709}" dt="2021-04-18T14:14:25.642" v="134" actId="14100"/>
        <pc:sldMkLst>
          <pc:docMk/>
          <pc:sldMk cId="2033860701" sldId="295"/>
        </pc:sldMkLst>
        <pc:spChg chg="mod">
          <ac:chgData name="Leisa Dang" userId="S::z5164088@ad.unsw.edu.au::483eae83-34fe-4821-a4c2-cc08eaddfa8d" providerId="AD" clId="Web-{B2951709-B032-4B3D-A858-BBC9C070B709}" dt="2021-04-18T14:14:25.642" v="134" actId="14100"/>
          <ac:spMkLst>
            <pc:docMk/>
            <pc:sldMk cId="2033860701" sldId="295"/>
            <ac:spMk id="9" creationId="{670550D9-B72F-46D0-B3A1-179DADF002AC}"/>
          </ac:spMkLst>
        </pc:spChg>
        <pc:picChg chg="mod">
          <ac:chgData name="Leisa Dang" userId="S::z5164088@ad.unsw.edu.au::483eae83-34fe-4821-a4c2-cc08eaddfa8d" providerId="AD" clId="Web-{B2951709-B032-4B3D-A858-BBC9C070B709}" dt="2021-04-18T14:14:15.829" v="133" actId="14100"/>
          <ac:picMkLst>
            <pc:docMk/>
            <pc:sldMk cId="2033860701" sldId="295"/>
            <ac:picMk id="14" creationId="{2F5A296E-16A9-4141-B255-D6A41EE0C543}"/>
          </ac:picMkLst>
        </pc:picChg>
      </pc:sldChg>
      <pc:sldChg chg="modSp">
        <pc:chgData name="Leisa Dang" userId="S::z5164088@ad.unsw.edu.au::483eae83-34fe-4821-a4c2-cc08eaddfa8d" providerId="AD" clId="Web-{B2951709-B032-4B3D-A858-BBC9C070B709}" dt="2021-04-18T14:04:14.076" v="123" actId="20577"/>
        <pc:sldMkLst>
          <pc:docMk/>
          <pc:sldMk cId="3051994360" sldId="304"/>
        </pc:sldMkLst>
        <pc:spChg chg="mod">
          <ac:chgData name="Leisa Dang" userId="S::z5164088@ad.unsw.edu.au::483eae83-34fe-4821-a4c2-cc08eaddfa8d" providerId="AD" clId="Web-{B2951709-B032-4B3D-A858-BBC9C070B709}" dt="2021-04-18T14:04:14.076" v="123" actId="20577"/>
          <ac:spMkLst>
            <pc:docMk/>
            <pc:sldMk cId="3051994360" sldId="304"/>
            <ac:spMk id="5" creationId="{A37CDFA3-7651-44F9-885B-794186A5B13D}"/>
          </ac:spMkLst>
        </pc:spChg>
        <pc:spChg chg="mod">
          <ac:chgData name="Leisa Dang" userId="S::z5164088@ad.unsw.edu.au::483eae83-34fe-4821-a4c2-cc08eaddfa8d" providerId="AD" clId="Web-{B2951709-B032-4B3D-A858-BBC9C070B709}" dt="2021-04-18T13:58:03.176" v="120" actId="20577"/>
          <ac:spMkLst>
            <pc:docMk/>
            <pc:sldMk cId="3051994360" sldId="304"/>
            <ac:spMk id="6" creationId="{C6C87F9C-66A8-4365-B090-B4AE4C0B6EA1}"/>
          </ac:spMkLst>
        </pc:spChg>
        <pc:spChg chg="mod">
          <ac:chgData name="Leisa Dang" userId="S::z5164088@ad.unsw.edu.au::483eae83-34fe-4821-a4c2-cc08eaddfa8d" providerId="AD" clId="Web-{B2951709-B032-4B3D-A858-BBC9C070B709}" dt="2021-04-18T13:58:05.926" v="121" actId="1076"/>
          <ac:spMkLst>
            <pc:docMk/>
            <pc:sldMk cId="3051994360" sldId="304"/>
            <ac:spMk id="11" creationId="{42CA0717-1BD0-49A8-AE3E-2394CC52B676}"/>
          </ac:spMkLst>
        </pc:spChg>
        <pc:spChg chg="mod">
          <ac:chgData name="Leisa Dang" userId="S::z5164088@ad.unsw.edu.au::483eae83-34fe-4821-a4c2-cc08eaddfa8d" providerId="AD" clId="Web-{B2951709-B032-4B3D-A858-BBC9C070B709}" dt="2021-04-18T13:58:06.817" v="122" actId="14100"/>
          <ac:spMkLst>
            <pc:docMk/>
            <pc:sldMk cId="3051994360" sldId="304"/>
            <ac:spMk id="13" creationId="{411FDAC8-BC0E-40FE-81C3-1C826FE7C694}"/>
          </ac:spMkLst>
        </pc:spChg>
        <pc:picChg chg="mod">
          <ac:chgData name="Leisa Dang" userId="S::z5164088@ad.unsw.edu.au::483eae83-34fe-4821-a4c2-cc08eaddfa8d" providerId="AD" clId="Web-{B2951709-B032-4B3D-A858-BBC9C070B709}" dt="2021-04-18T13:44:57.077" v="10" actId="14100"/>
          <ac:picMkLst>
            <pc:docMk/>
            <pc:sldMk cId="3051994360" sldId="304"/>
            <ac:picMk id="14" creationId="{685ED71B-C211-45A2-89F4-72AD135F4F6E}"/>
          </ac:picMkLst>
        </pc:picChg>
      </pc:sldChg>
      <pc:sldChg chg="addSp delSp modSp">
        <pc:chgData name="Leisa Dang" userId="S::z5164088@ad.unsw.edu.au::483eae83-34fe-4821-a4c2-cc08eaddfa8d" providerId="AD" clId="Web-{B2951709-B032-4B3D-A858-BBC9C070B709}" dt="2021-04-18T13:53:16.966" v="75" actId="20577"/>
        <pc:sldMkLst>
          <pc:docMk/>
          <pc:sldMk cId="2404297017" sldId="305"/>
        </pc:sldMkLst>
        <pc:spChg chg="mod">
          <ac:chgData name="Leisa Dang" userId="S::z5164088@ad.unsw.edu.au::483eae83-34fe-4821-a4c2-cc08eaddfa8d" providerId="AD" clId="Web-{B2951709-B032-4B3D-A858-BBC9C070B709}" dt="2021-04-18T13:53:16.966" v="75" actId="20577"/>
          <ac:spMkLst>
            <pc:docMk/>
            <pc:sldMk cId="2404297017" sldId="305"/>
            <ac:spMk id="5" creationId="{C1071564-A5F6-4B9F-B28F-E281F154CBF8}"/>
          </ac:spMkLst>
        </pc:spChg>
        <pc:spChg chg="mod">
          <ac:chgData name="Leisa Dang" userId="S::z5164088@ad.unsw.edu.au::483eae83-34fe-4821-a4c2-cc08eaddfa8d" providerId="AD" clId="Web-{B2951709-B032-4B3D-A858-BBC9C070B709}" dt="2021-04-18T13:44:31.779" v="9" actId="1076"/>
          <ac:spMkLst>
            <pc:docMk/>
            <pc:sldMk cId="2404297017" sldId="305"/>
            <ac:spMk id="12" creationId="{D0F3B9D1-2009-4D35-9EB9-7BA3174270D2}"/>
          </ac:spMkLst>
        </pc:spChg>
        <pc:picChg chg="add del mod">
          <ac:chgData name="Leisa Dang" userId="S::z5164088@ad.unsw.edu.au::483eae83-34fe-4821-a4c2-cc08eaddfa8d" providerId="AD" clId="Web-{B2951709-B032-4B3D-A858-BBC9C070B709}" dt="2021-04-18T13:46:48.377" v="14"/>
          <ac:picMkLst>
            <pc:docMk/>
            <pc:sldMk cId="2404297017" sldId="305"/>
            <ac:picMk id="7" creationId="{D53F972D-ED8B-4CCC-8917-6CAA836BA84E}"/>
          </ac:picMkLst>
        </pc:picChg>
        <pc:picChg chg="add mod">
          <ac:chgData name="Leisa Dang" userId="S::z5164088@ad.unsw.edu.au::483eae83-34fe-4821-a4c2-cc08eaddfa8d" providerId="AD" clId="Web-{B2951709-B032-4B3D-A858-BBC9C070B709}" dt="2021-04-18T13:48:23.552" v="29" actId="1076"/>
          <ac:picMkLst>
            <pc:docMk/>
            <pc:sldMk cId="2404297017" sldId="305"/>
            <ac:picMk id="8" creationId="{0A61290F-9736-4518-9AD4-BCA6BB3AA2EC}"/>
          </ac:picMkLst>
        </pc:picChg>
        <pc:picChg chg="add del mod">
          <ac:chgData name="Leisa Dang" userId="S::z5164088@ad.unsw.edu.au::483eae83-34fe-4821-a4c2-cc08eaddfa8d" providerId="AD" clId="Web-{B2951709-B032-4B3D-A858-BBC9C070B709}" dt="2021-04-18T13:48:45.178" v="32"/>
          <ac:picMkLst>
            <pc:docMk/>
            <pc:sldMk cId="2404297017" sldId="305"/>
            <ac:picMk id="9" creationId="{4D3CC84A-7099-4376-AC9A-50319705D744}"/>
          </ac:picMkLst>
        </pc:picChg>
        <pc:picChg chg="add mod">
          <ac:chgData name="Leisa Dang" userId="S::z5164088@ad.unsw.edu.au::483eae83-34fe-4821-a4c2-cc08eaddfa8d" providerId="AD" clId="Web-{B2951709-B032-4B3D-A858-BBC9C070B709}" dt="2021-04-18T13:48:57.288" v="33" actId="1076"/>
          <ac:picMkLst>
            <pc:docMk/>
            <pc:sldMk cId="2404297017" sldId="305"/>
            <ac:picMk id="10" creationId="{DF27A88C-D4C0-4A86-898B-F12CC742AEFC}"/>
          </ac:picMkLst>
        </pc:picChg>
        <pc:picChg chg="del">
          <ac:chgData name="Leisa Dang" userId="S::z5164088@ad.unsw.edu.au::483eae83-34fe-4821-a4c2-cc08eaddfa8d" providerId="AD" clId="Web-{B2951709-B032-4B3D-A858-BBC9C070B709}" dt="2021-04-18T13:47:59.784" v="25"/>
          <ac:picMkLst>
            <pc:docMk/>
            <pc:sldMk cId="2404297017" sldId="305"/>
            <ac:picMk id="70" creationId="{120A52C2-7C0E-004B-8329-E4E37C6AE125}"/>
          </ac:picMkLst>
        </pc:picChg>
        <pc:picChg chg="del">
          <ac:chgData name="Leisa Dang" userId="S::z5164088@ad.unsw.edu.au::483eae83-34fe-4821-a4c2-cc08eaddfa8d" providerId="AD" clId="Web-{B2951709-B032-4B3D-A858-BBC9C070B709}" dt="2021-04-18T13:47:26.487" v="17"/>
          <ac:picMkLst>
            <pc:docMk/>
            <pc:sldMk cId="2404297017" sldId="305"/>
            <ac:picMk id="71" creationId="{183C32CC-2A28-074C-AEE5-C5B38EA34870}"/>
          </ac:picMkLst>
        </pc:picChg>
      </pc:sldChg>
      <pc:sldChg chg="addSp delSp modSp del">
        <pc:chgData name="Leisa Dang" userId="S::z5164088@ad.unsw.edu.au::483eae83-34fe-4821-a4c2-cc08eaddfa8d" providerId="AD" clId="Web-{B2951709-B032-4B3D-A858-BBC9C070B709}" dt="2021-04-18T13:50:40.166" v="35"/>
        <pc:sldMkLst>
          <pc:docMk/>
          <pc:sldMk cId="2902917352" sldId="306"/>
        </pc:sldMkLst>
        <pc:spChg chg="mod">
          <ac:chgData name="Leisa Dang" userId="S::z5164088@ad.unsw.edu.au::483eae83-34fe-4821-a4c2-cc08eaddfa8d" providerId="AD" clId="Web-{B2951709-B032-4B3D-A858-BBC9C070B709}" dt="2021-04-18T13:49:15.413" v="34" actId="1076"/>
          <ac:spMkLst>
            <pc:docMk/>
            <pc:sldMk cId="2902917352" sldId="306"/>
            <ac:spMk id="3" creationId="{3BD119B4-7FE5-43DD-81FB-DA75B8EA4CF1}"/>
          </ac:spMkLst>
        </pc:spChg>
        <pc:spChg chg="del">
          <ac:chgData name="Leisa Dang" userId="S::z5164088@ad.unsw.edu.au::483eae83-34fe-4821-a4c2-cc08eaddfa8d" providerId="AD" clId="Web-{B2951709-B032-4B3D-A858-BBC9C070B709}" dt="2021-04-18T13:44:15.685" v="6"/>
          <ac:spMkLst>
            <pc:docMk/>
            <pc:sldMk cId="2902917352" sldId="306"/>
            <ac:spMk id="5" creationId="{C1071564-A5F6-4B9F-B28F-E281F154CBF8}"/>
          </ac:spMkLst>
        </pc:spChg>
        <pc:spChg chg="add del mod">
          <ac:chgData name="Leisa Dang" userId="S::z5164088@ad.unsw.edu.au::483eae83-34fe-4821-a4c2-cc08eaddfa8d" providerId="AD" clId="Web-{B2951709-B032-4B3D-A858-BBC9C070B709}" dt="2021-04-18T13:44:18.435" v="7"/>
          <ac:spMkLst>
            <pc:docMk/>
            <pc:sldMk cId="2902917352" sldId="306"/>
            <ac:spMk id="7" creationId="{33E3C081-67CC-4BAC-AA17-E7AE4B3A3912}"/>
          </ac:spMkLst>
        </pc:spChg>
        <pc:spChg chg="del">
          <ac:chgData name="Leisa Dang" userId="S::z5164088@ad.unsw.edu.au::483eae83-34fe-4821-a4c2-cc08eaddfa8d" providerId="AD" clId="Web-{B2951709-B032-4B3D-A858-BBC9C070B709}" dt="2021-04-18T13:44:11.748" v="4"/>
          <ac:spMkLst>
            <pc:docMk/>
            <pc:sldMk cId="2902917352" sldId="306"/>
            <ac:spMk id="12" creationId="{D0F3B9D1-2009-4D35-9EB9-7BA3174270D2}"/>
          </ac:spMkLst>
        </pc:spChg>
        <pc:picChg chg="add del mod">
          <ac:chgData name="Leisa Dang" userId="S::z5164088@ad.unsw.edu.au::483eae83-34fe-4821-a4c2-cc08eaddfa8d" providerId="AD" clId="Web-{B2951709-B032-4B3D-A858-BBC9C070B709}" dt="2021-04-18T13:48:13.396" v="27" actId="1076"/>
          <ac:picMkLst>
            <pc:docMk/>
            <pc:sldMk cId="2902917352" sldId="306"/>
            <ac:picMk id="70" creationId="{120A52C2-7C0E-004B-8329-E4E37C6AE125}"/>
          </ac:picMkLst>
        </pc:picChg>
        <pc:picChg chg="del">
          <ac:chgData name="Leisa Dang" userId="S::z5164088@ad.unsw.edu.au::483eae83-34fe-4821-a4c2-cc08eaddfa8d" providerId="AD" clId="Web-{B2951709-B032-4B3D-A858-BBC9C070B709}" dt="2021-04-18T13:44:12.670" v="5"/>
          <ac:picMkLst>
            <pc:docMk/>
            <pc:sldMk cId="2902917352" sldId="306"/>
            <ac:picMk id="71" creationId="{183C32CC-2A28-074C-AEE5-C5B38EA34870}"/>
          </ac:picMkLst>
        </pc:picChg>
      </pc:sldChg>
      <pc:sldChg chg="modSp add del replId">
        <pc:chgData name="Leisa Dang" userId="S::z5164088@ad.unsw.edu.au::483eae83-34fe-4821-a4c2-cc08eaddfa8d" providerId="AD" clId="Web-{B2951709-B032-4B3D-A858-BBC9C070B709}" dt="2021-04-18T14:19:49.212" v="143"/>
        <pc:sldMkLst>
          <pc:docMk/>
          <pc:sldMk cId="3076975580" sldId="317"/>
        </pc:sldMkLst>
        <pc:spChg chg="mod">
          <ac:chgData name="Leisa Dang" userId="S::z5164088@ad.unsw.edu.au::483eae83-34fe-4821-a4c2-cc08eaddfa8d" providerId="AD" clId="Web-{B2951709-B032-4B3D-A858-BBC9C070B709}" dt="2021-04-18T14:19:08.946" v="142" actId="20577"/>
          <ac:spMkLst>
            <pc:docMk/>
            <pc:sldMk cId="3076975580" sldId="317"/>
            <ac:spMk id="2" creationId="{D065EE5A-0070-4F5C-AEB2-FC85205099DA}"/>
          </ac:spMkLst>
        </pc:spChg>
        <pc:spChg chg="mod">
          <ac:chgData name="Leisa Dang" userId="S::z5164088@ad.unsw.edu.au::483eae83-34fe-4821-a4c2-cc08eaddfa8d" providerId="AD" clId="Web-{B2951709-B032-4B3D-A858-BBC9C070B709}" dt="2021-04-18T14:17:45.100" v="136" actId="20577"/>
          <ac:spMkLst>
            <pc:docMk/>
            <pc:sldMk cId="3076975580" sldId="317"/>
            <ac:spMk id="4" creationId="{A3408815-9D66-43B4-A465-B6EB65A4F1C6}"/>
          </ac:spMkLst>
        </pc:spChg>
      </pc:sldChg>
    </pc:docChg>
  </pc:docChgLst>
  <pc:docChgLst>
    <pc:chgData name="Jing Li" userId="S::z5212626@ad.unsw.edu.au::2b169b4d-b145-4b33-949d-94c4d92a280c" providerId="AD" clId="Web-{F45105F8-0AD6-47C4-BB86-722ABC262285}"/>
    <pc:docChg chg="modSld">
      <pc:chgData name="Jing Li" userId="S::z5212626@ad.unsw.edu.au::2b169b4d-b145-4b33-949d-94c4d92a280c" providerId="AD" clId="Web-{F45105F8-0AD6-47C4-BB86-722ABC262285}" dt="2021-04-21T11:01:42.163" v="386"/>
      <pc:docMkLst>
        <pc:docMk/>
      </pc:docMkLst>
      <pc:sldChg chg="modNotes">
        <pc:chgData name="Jing Li" userId="S::z5212626@ad.unsw.edu.au::2b169b4d-b145-4b33-949d-94c4d92a280c" providerId="AD" clId="Web-{F45105F8-0AD6-47C4-BB86-722ABC262285}" dt="2021-04-21T10:42:52.104" v="204"/>
        <pc:sldMkLst>
          <pc:docMk/>
          <pc:sldMk cId="3310865138" sldId="296"/>
        </pc:sldMkLst>
      </pc:sldChg>
      <pc:sldChg chg="modNotes">
        <pc:chgData name="Jing Li" userId="S::z5212626@ad.unsw.edu.au::2b169b4d-b145-4b33-949d-94c4d92a280c" providerId="AD" clId="Web-{F45105F8-0AD6-47C4-BB86-722ABC262285}" dt="2021-04-21T11:01:42.163" v="386"/>
        <pc:sldMkLst>
          <pc:docMk/>
          <pc:sldMk cId="2282186304" sldId="303"/>
        </pc:sldMkLst>
      </pc:sldChg>
      <pc:sldChg chg="modNotes">
        <pc:chgData name="Jing Li" userId="S::z5212626@ad.unsw.edu.au::2b169b4d-b145-4b33-949d-94c4d92a280c" providerId="AD" clId="Web-{F45105F8-0AD6-47C4-BB86-722ABC262285}" dt="2021-04-21T09:03:59.431" v="61"/>
        <pc:sldMkLst>
          <pc:docMk/>
          <pc:sldMk cId="560991596" sldId="322"/>
        </pc:sldMkLst>
      </pc:sldChg>
    </pc:docChg>
  </pc:docChgLst>
  <pc:docChgLst>
    <pc:chgData name="Leisa Dang" userId="S::z5164088@ad.unsw.edu.au::483eae83-34fe-4821-a4c2-cc08eaddfa8d" providerId="AD" clId="Web-{72B74132-B01E-4185-B706-074C579D9467}"/>
    <pc:docChg chg="modSld">
      <pc:chgData name="Leisa Dang" userId="S::z5164088@ad.unsw.edu.au::483eae83-34fe-4821-a4c2-cc08eaddfa8d" providerId="AD" clId="Web-{72B74132-B01E-4185-B706-074C579D9467}" dt="2021-04-19T04:52:16.507" v="993"/>
      <pc:docMkLst>
        <pc:docMk/>
      </pc:docMkLst>
      <pc:sldChg chg="modNotes">
        <pc:chgData name="Leisa Dang" userId="S::z5164088@ad.unsw.edu.au::483eae83-34fe-4821-a4c2-cc08eaddfa8d" providerId="AD" clId="Web-{72B74132-B01E-4185-B706-074C579D9467}" dt="2021-04-19T04:52:16.507" v="993"/>
        <pc:sldMkLst>
          <pc:docMk/>
          <pc:sldMk cId="2404297017" sldId="305"/>
        </pc:sldMkLst>
      </pc:sldChg>
      <pc:sldChg chg="modSp">
        <pc:chgData name="Leisa Dang" userId="S::z5164088@ad.unsw.edu.au::483eae83-34fe-4821-a4c2-cc08eaddfa8d" providerId="AD" clId="Web-{72B74132-B01E-4185-B706-074C579D9467}" dt="2021-04-19T04:16:11.974" v="32" actId="20577"/>
        <pc:sldMkLst>
          <pc:docMk/>
          <pc:sldMk cId="533400558" sldId="324"/>
        </pc:sldMkLst>
        <pc:spChg chg="mod">
          <ac:chgData name="Leisa Dang" userId="S::z5164088@ad.unsw.edu.au::483eae83-34fe-4821-a4c2-cc08eaddfa8d" providerId="AD" clId="Web-{72B74132-B01E-4185-B706-074C579D9467}" dt="2021-04-19T04:16:11.974" v="32" actId="20577"/>
          <ac:spMkLst>
            <pc:docMk/>
            <pc:sldMk cId="533400558" sldId="324"/>
            <ac:spMk id="3" creationId="{4BD964BC-35A3-4E70-94B0-3FF95E1314FA}"/>
          </ac:spMkLst>
        </pc:spChg>
      </pc:sldChg>
    </pc:docChg>
  </pc:docChgLst>
  <pc:docChgLst>
    <pc:chgData name="Joshua Qiu" userId="S::z5255877@ad.unsw.edu.au::13c6d44b-c2d4-4f61-a8d0-3ea82a4edf37" providerId="AD" clId="Web-{018023B0-74FF-454F-91C4-20F544413B08}"/>
    <pc:docChg chg="addSld delSld modSld sldOrd">
      <pc:chgData name="Joshua Qiu" userId="S::z5255877@ad.unsw.edu.au::13c6d44b-c2d4-4f61-a8d0-3ea82a4edf37" providerId="AD" clId="Web-{018023B0-74FF-454F-91C4-20F544413B08}" dt="2021-04-19T04:22:37.293" v="228" actId="20577"/>
      <pc:docMkLst>
        <pc:docMk/>
      </pc:docMkLst>
      <pc:sldChg chg="modSp">
        <pc:chgData name="Joshua Qiu" userId="S::z5255877@ad.unsw.edu.au::13c6d44b-c2d4-4f61-a8d0-3ea82a4edf37" providerId="AD" clId="Web-{018023B0-74FF-454F-91C4-20F544413B08}" dt="2021-04-19T04:13:28.311" v="211" actId="20577"/>
        <pc:sldMkLst>
          <pc:docMk/>
          <pc:sldMk cId="2282186304" sldId="303"/>
        </pc:sldMkLst>
        <pc:spChg chg="mod">
          <ac:chgData name="Joshua Qiu" userId="S::z5255877@ad.unsw.edu.au::13c6d44b-c2d4-4f61-a8d0-3ea82a4edf37" providerId="AD" clId="Web-{018023B0-74FF-454F-91C4-20F544413B08}" dt="2021-04-19T04:13:28.311" v="211" actId="20577"/>
          <ac:spMkLst>
            <pc:docMk/>
            <pc:sldMk cId="2282186304" sldId="303"/>
            <ac:spMk id="3" creationId="{3BD119B4-7FE5-43DD-81FB-DA75B8EA4CF1}"/>
          </ac:spMkLst>
        </pc:spChg>
        <pc:spChg chg="mod">
          <ac:chgData name="Joshua Qiu" userId="S::z5255877@ad.unsw.edu.au::13c6d44b-c2d4-4f61-a8d0-3ea82a4edf37" providerId="AD" clId="Web-{018023B0-74FF-454F-91C4-20F544413B08}" dt="2021-04-19T04:12:49.154" v="170" actId="20577"/>
          <ac:spMkLst>
            <pc:docMk/>
            <pc:sldMk cId="2282186304" sldId="303"/>
            <ac:spMk id="5" creationId="{C1071564-A5F6-4B9F-B28F-E281F154CBF8}"/>
          </ac:spMkLst>
        </pc:spChg>
      </pc:sldChg>
      <pc:sldChg chg="del">
        <pc:chgData name="Joshua Qiu" userId="S::z5255877@ad.unsw.edu.au::13c6d44b-c2d4-4f61-a8d0-3ea82a4edf37" providerId="AD" clId="Web-{018023B0-74FF-454F-91C4-20F544413B08}" dt="2021-04-19T04:06:00.503" v="139"/>
        <pc:sldMkLst>
          <pc:docMk/>
          <pc:sldMk cId="3051994360" sldId="304"/>
        </pc:sldMkLst>
      </pc:sldChg>
      <pc:sldChg chg="modSp">
        <pc:chgData name="Joshua Qiu" userId="S::z5255877@ad.unsw.edu.au::13c6d44b-c2d4-4f61-a8d0-3ea82a4edf37" providerId="AD" clId="Web-{018023B0-74FF-454F-91C4-20F544413B08}" dt="2021-04-19T04:04:43.517" v="121" actId="20577"/>
        <pc:sldMkLst>
          <pc:docMk/>
          <pc:sldMk cId="2404297017" sldId="305"/>
        </pc:sldMkLst>
        <pc:spChg chg="mod">
          <ac:chgData name="Joshua Qiu" userId="S::z5255877@ad.unsw.edu.au::13c6d44b-c2d4-4f61-a8d0-3ea82a4edf37" providerId="AD" clId="Web-{018023B0-74FF-454F-91C4-20F544413B08}" dt="2021-04-19T04:04:43.517" v="121" actId="20577"/>
          <ac:spMkLst>
            <pc:docMk/>
            <pc:sldMk cId="2404297017" sldId="305"/>
            <ac:spMk id="15" creationId="{3BD665AD-01A1-4FFC-8305-0A6070EA57A8}"/>
          </ac:spMkLst>
        </pc:spChg>
      </pc:sldChg>
      <pc:sldChg chg="addSp delSp modSp del">
        <pc:chgData name="Joshua Qiu" userId="S::z5255877@ad.unsw.edu.au::13c6d44b-c2d4-4f61-a8d0-3ea82a4edf37" providerId="AD" clId="Web-{018023B0-74FF-454F-91C4-20F544413B08}" dt="2021-04-19T04:05:21.549" v="138"/>
        <pc:sldMkLst>
          <pc:docMk/>
          <pc:sldMk cId="1253692399" sldId="307"/>
        </pc:sldMkLst>
        <pc:picChg chg="add mod">
          <ac:chgData name="Joshua Qiu" userId="S::z5255877@ad.unsw.edu.au::13c6d44b-c2d4-4f61-a8d0-3ea82a4edf37" providerId="AD" clId="Web-{018023B0-74FF-454F-91C4-20F544413B08}" dt="2021-04-19T03:54:11.470" v="9" actId="1076"/>
          <ac:picMkLst>
            <pc:docMk/>
            <pc:sldMk cId="1253692399" sldId="307"/>
            <ac:picMk id="5" creationId="{24E01CE8-D5FE-45C3-8EF1-E615C13E4ECA}"/>
          </ac:picMkLst>
        </pc:picChg>
        <pc:picChg chg="del">
          <ac:chgData name="Joshua Qiu" userId="S::z5255877@ad.unsw.edu.au::13c6d44b-c2d4-4f61-a8d0-3ea82a4edf37" providerId="AD" clId="Web-{018023B0-74FF-454F-91C4-20F544413B08}" dt="2021-04-19T03:53:01.687" v="1"/>
          <ac:picMkLst>
            <pc:docMk/>
            <pc:sldMk cId="1253692399" sldId="307"/>
            <ac:picMk id="14" creationId="{685ED71B-C211-45A2-89F4-72AD135F4F6E}"/>
          </ac:picMkLst>
        </pc:picChg>
      </pc:sldChg>
      <pc:sldChg chg="modSp">
        <pc:chgData name="Joshua Qiu" userId="S::z5255877@ad.unsw.edu.au::13c6d44b-c2d4-4f61-a8d0-3ea82a4edf37" providerId="AD" clId="Web-{018023B0-74FF-454F-91C4-20F544413B08}" dt="2021-04-19T04:06:35.754" v="142" actId="20577"/>
        <pc:sldMkLst>
          <pc:docMk/>
          <pc:sldMk cId="278882071" sldId="308"/>
        </pc:sldMkLst>
        <pc:spChg chg="mod">
          <ac:chgData name="Joshua Qiu" userId="S::z5255877@ad.unsw.edu.au::13c6d44b-c2d4-4f61-a8d0-3ea82a4edf37" providerId="AD" clId="Web-{018023B0-74FF-454F-91C4-20F544413B08}" dt="2021-04-19T04:06:35.754" v="142" actId="20577"/>
          <ac:spMkLst>
            <pc:docMk/>
            <pc:sldMk cId="278882071" sldId="308"/>
            <ac:spMk id="8" creationId="{B38FA139-B128-304A-AFB5-157FA0BC9B8D}"/>
          </ac:spMkLst>
        </pc:spChg>
        <pc:spChg chg="mod">
          <ac:chgData name="Joshua Qiu" userId="S::z5255877@ad.unsw.edu.au::13c6d44b-c2d4-4f61-a8d0-3ea82a4edf37" providerId="AD" clId="Web-{018023B0-74FF-454F-91C4-20F544413B08}" dt="2021-04-19T04:04:50.095" v="132" actId="20577"/>
          <ac:spMkLst>
            <pc:docMk/>
            <pc:sldMk cId="278882071" sldId="308"/>
            <ac:spMk id="15" creationId="{3BD665AD-01A1-4FFC-8305-0A6070EA57A8}"/>
          </ac:spMkLst>
        </pc:spChg>
      </pc:sldChg>
      <pc:sldChg chg="modSp">
        <pc:chgData name="Joshua Qiu" userId="S::z5255877@ad.unsw.edu.au::13c6d44b-c2d4-4f61-a8d0-3ea82a4edf37" providerId="AD" clId="Web-{018023B0-74FF-454F-91C4-20F544413B08}" dt="2021-04-19T04:15:11.986" v="221" actId="20577"/>
        <pc:sldMkLst>
          <pc:docMk/>
          <pc:sldMk cId="175882894" sldId="312"/>
        </pc:sldMkLst>
        <pc:spChg chg="mod">
          <ac:chgData name="Joshua Qiu" userId="S::z5255877@ad.unsw.edu.au::13c6d44b-c2d4-4f61-a8d0-3ea82a4edf37" providerId="AD" clId="Web-{018023B0-74FF-454F-91C4-20F544413B08}" dt="2021-04-19T04:15:11.986" v="221" actId="20577"/>
          <ac:spMkLst>
            <pc:docMk/>
            <pc:sldMk cId="175882894" sldId="312"/>
            <ac:spMk id="3" creationId="{4BD964BC-35A3-4E70-94B0-3FF95E1314FA}"/>
          </ac:spMkLst>
        </pc:spChg>
        <pc:spChg chg="mod">
          <ac:chgData name="Joshua Qiu" userId="S::z5255877@ad.unsw.edu.au::13c6d44b-c2d4-4f61-a8d0-3ea82a4edf37" providerId="AD" clId="Web-{018023B0-74FF-454F-91C4-20F544413B08}" dt="2021-04-19T04:06:50.020" v="143" actId="1076"/>
          <ac:spMkLst>
            <pc:docMk/>
            <pc:sldMk cId="175882894" sldId="312"/>
            <ac:spMk id="13" creationId="{411FDAC8-BC0E-40FE-81C3-1C826FE7C694}"/>
          </ac:spMkLst>
        </pc:spChg>
      </pc:sldChg>
      <pc:sldChg chg="modSp">
        <pc:chgData name="Joshua Qiu" userId="S::z5255877@ad.unsw.edu.au::13c6d44b-c2d4-4f61-a8d0-3ea82a4edf37" providerId="AD" clId="Web-{018023B0-74FF-454F-91C4-20F544413B08}" dt="2021-04-19T04:12:07.137" v="149" actId="20577"/>
        <pc:sldMkLst>
          <pc:docMk/>
          <pc:sldMk cId="560991596" sldId="322"/>
        </pc:sldMkLst>
        <pc:spChg chg="mod">
          <ac:chgData name="Joshua Qiu" userId="S::z5255877@ad.unsw.edu.au::13c6d44b-c2d4-4f61-a8d0-3ea82a4edf37" providerId="AD" clId="Web-{018023B0-74FF-454F-91C4-20F544413B08}" dt="2021-04-19T04:12:07.137" v="149" actId="20577"/>
          <ac:spMkLst>
            <pc:docMk/>
            <pc:sldMk cId="560991596" sldId="322"/>
            <ac:spMk id="15" creationId="{A53FAD14-53F5-4A2E-A2C6-277E2F6B5318}"/>
          </ac:spMkLst>
        </pc:spChg>
      </pc:sldChg>
      <pc:sldChg chg="modSp add replId">
        <pc:chgData name="Joshua Qiu" userId="S::z5255877@ad.unsw.edu.au::13c6d44b-c2d4-4f61-a8d0-3ea82a4edf37" providerId="AD" clId="Web-{018023B0-74FF-454F-91C4-20F544413B08}" dt="2021-04-19T04:13:56.093" v="217" actId="20577"/>
        <pc:sldMkLst>
          <pc:docMk/>
          <pc:sldMk cId="163285784" sldId="323"/>
        </pc:sldMkLst>
        <pc:spChg chg="mod">
          <ac:chgData name="Joshua Qiu" userId="S::z5255877@ad.unsw.edu.au::13c6d44b-c2d4-4f61-a8d0-3ea82a4edf37" providerId="AD" clId="Web-{018023B0-74FF-454F-91C4-20F544413B08}" dt="2021-04-19T03:59:47.854" v="26" actId="20577"/>
          <ac:spMkLst>
            <pc:docMk/>
            <pc:sldMk cId="163285784" sldId="323"/>
            <ac:spMk id="11" creationId="{42CA0717-1BD0-49A8-AE3E-2394CC52B676}"/>
          </ac:spMkLst>
        </pc:spChg>
        <pc:spChg chg="mod">
          <ac:chgData name="Joshua Qiu" userId="S::z5255877@ad.unsw.edu.au::13c6d44b-c2d4-4f61-a8d0-3ea82a4edf37" providerId="AD" clId="Web-{018023B0-74FF-454F-91C4-20F544413B08}" dt="2021-04-19T04:13:56.093" v="217" actId="20577"/>
          <ac:spMkLst>
            <pc:docMk/>
            <pc:sldMk cId="163285784" sldId="323"/>
            <ac:spMk id="13" creationId="{411FDAC8-BC0E-40FE-81C3-1C826FE7C694}"/>
          </ac:spMkLst>
        </pc:spChg>
      </pc:sldChg>
      <pc:sldChg chg="delSp modSp add replId">
        <pc:chgData name="Joshua Qiu" userId="S::z5255877@ad.unsw.edu.au::13c6d44b-c2d4-4f61-a8d0-3ea82a4edf37" providerId="AD" clId="Web-{018023B0-74FF-454F-91C4-20F544413B08}" dt="2021-04-19T04:04:21.485" v="115" actId="1076"/>
        <pc:sldMkLst>
          <pc:docMk/>
          <pc:sldMk cId="533400558" sldId="324"/>
        </pc:sldMkLst>
        <pc:spChg chg="mod">
          <ac:chgData name="Joshua Qiu" userId="S::z5255877@ad.unsw.edu.au::13c6d44b-c2d4-4f61-a8d0-3ea82a4edf37" providerId="AD" clId="Web-{018023B0-74FF-454F-91C4-20F544413B08}" dt="2021-04-19T04:03:12.952" v="107" actId="1076"/>
          <ac:spMkLst>
            <pc:docMk/>
            <pc:sldMk cId="533400558" sldId="324"/>
            <ac:spMk id="2" creationId="{1E6F3DC0-5F30-4986-B8AE-2B5D7CE3DC75}"/>
          </ac:spMkLst>
        </pc:spChg>
        <pc:spChg chg="mod">
          <ac:chgData name="Joshua Qiu" userId="S::z5255877@ad.unsw.edu.au::13c6d44b-c2d4-4f61-a8d0-3ea82a4edf37" providerId="AD" clId="Web-{018023B0-74FF-454F-91C4-20F544413B08}" dt="2021-04-19T04:03:08.765" v="106" actId="1076"/>
          <ac:spMkLst>
            <pc:docMk/>
            <pc:sldMk cId="533400558" sldId="324"/>
            <ac:spMk id="3" creationId="{4BD964BC-35A3-4E70-94B0-3FF95E1314FA}"/>
          </ac:spMkLst>
        </pc:spChg>
        <pc:spChg chg="del">
          <ac:chgData name="Joshua Qiu" userId="S::z5255877@ad.unsw.edu.au::13c6d44b-c2d4-4f61-a8d0-3ea82a4edf37" providerId="AD" clId="Web-{018023B0-74FF-454F-91C4-20F544413B08}" dt="2021-04-19T04:01:35.450" v="58"/>
          <ac:spMkLst>
            <pc:docMk/>
            <pc:sldMk cId="533400558" sldId="324"/>
            <ac:spMk id="11" creationId="{42CA0717-1BD0-49A8-AE3E-2394CC52B676}"/>
          </ac:spMkLst>
        </pc:spChg>
        <pc:spChg chg="del">
          <ac:chgData name="Joshua Qiu" userId="S::z5255877@ad.unsw.edu.au::13c6d44b-c2d4-4f61-a8d0-3ea82a4edf37" providerId="AD" clId="Web-{018023B0-74FF-454F-91C4-20F544413B08}" dt="2021-04-19T04:01:38.684" v="59"/>
          <ac:spMkLst>
            <pc:docMk/>
            <pc:sldMk cId="533400558" sldId="324"/>
            <ac:spMk id="13" creationId="{411FDAC8-BC0E-40FE-81C3-1C826FE7C694}"/>
          </ac:spMkLst>
        </pc:spChg>
        <pc:picChg chg="mod">
          <ac:chgData name="Joshua Qiu" userId="S::z5255877@ad.unsw.edu.au::13c6d44b-c2d4-4f61-a8d0-3ea82a4edf37" providerId="AD" clId="Web-{018023B0-74FF-454F-91C4-20F544413B08}" dt="2021-04-19T04:04:21.485" v="115" actId="1076"/>
          <ac:picMkLst>
            <pc:docMk/>
            <pc:sldMk cId="533400558" sldId="324"/>
            <ac:picMk id="14" creationId="{685ED71B-C211-45A2-89F4-72AD135F4F6E}"/>
          </ac:picMkLst>
        </pc:picChg>
      </pc:sldChg>
      <pc:sldChg chg="addSp delSp modSp add ord replId">
        <pc:chgData name="Joshua Qiu" userId="S::z5255877@ad.unsw.edu.au::13c6d44b-c2d4-4f61-a8d0-3ea82a4edf37" providerId="AD" clId="Web-{018023B0-74FF-454F-91C4-20F544413B08}" dt="2021-04-19T04:22:37.293" v="228" actId="20577"/>
        <pc:sldMkLst>
          <pc:docMk/>
          <pc:sldMk cId="1906898261" sldId="325"/>
        </pc:sldMkLst>
        <pc:spChg chg="mod">
          <ac:chgData name="Joshua Qiu" userId="S::z5255877@ad.unsw.edu.au::13c6d44b-c2d4-4f61-a8d0-3ea82a4edf37" providerId="AD" clId="Web-{018023B0-74FF-454F-91C4-20F544413B08}" dt="2021-04-19T04:22:37.293" v="228" actId="20577"/>
          <ac:spMkLst>
            <pc:docMk/>
            <pc:sldMk cId="1906898261" sldId="325"/>
            <ac:spMk id="3" creationId="{4BD964BC-35A3-4E70-94B0-3FF95E1314FA}"/>
          </ac:spMkLst>
        </pc:spChg>
        <pc:picChg chg="add">
          <ac:chgData name="Joshua Qiu" userId="S::z5255877@ad.unsw.edu.au::13c6d44b-c2d4-4f61-a8d0-3ea82a4edf37" providerId="AD" clId="Web-{018023B0-74FF-454F-91C4-20F544413B08}" dt="2021-04-19T04:05:00.752" v="134"/>
          <ac:picMkLst>
            <pc:docMk/>
            <pc:sldMk cId="1906898261" sldId="325"/>
            <ac:picMk id="5" creationId="{E26A4C2B-A100-4DF6-AAD3-C2BDB35427A1}"/>
          </ac:picMkLst>
        </pc:picChg>
        <pc:picChg chg="add del mod">
          <ac:chgData name="Joshua Qiu" userId="S::z5255877@ad.unsw.edu.au::13c6d44b-c2d4-4f61-a8d0-3ea82a4edf37" providerId="AD" clId="Web-{018023B0-74FF-454F-91C4-20F544413B08}" dt="2021-04-19T04:05:11.393" v="137"/>
          <ac:picMkLst>
            <pc:docMk/>
            <pc:sldMk cId="1906898261" sldId="325"/>
            <ac:picMk id="6" creationId="{D63ECF60-7FAF-4901-BB1C-B3CF19FBB504}"/>
          </ac:picMkLst>
        </pc:picChg>
        <pc:picChg chg="del">
          <ac:chgData name="Joshua Qiu" userId="S::z5255877@ad.unsw.edu.au::13c6d44b-c2d4-4f61-a8d0-3ea82a4edf37" providerId="AD" clId="Web-{018023B0-74FF-454F-91C4-20F544413B08}" dt="2021-04-19T04:05:00.111" v="133"/>
          <ac:picMkLst>
            <pc:docMk/>
            <pc:sldMk cId="1906898261" sldId="325"/>
            <ac:picMk id="14" creationId="{685ED71B-C211-45A2-89F4-72AD135F4F6E}"/>
          </ac:picMkLst>
        </pc:picChg>
      </pc:sldChg>
    </pc:docChg>
  </pc:docChgLst>
  <pc:docChgLst>
    <pc:chgData name="Chi Yu Hon" userId="S::z5210213@ad.unsw.edu.au::5280632a-72c2-4964-8a46-dcd78dfe8f83" providerId="AD" clId="Web-{FB0DC7E3-2ABE-4475-A51F-EAB6B6C08178}"/>
    <pc:docChg chg="modSld">
      <pc:chgData name="Chi Yu Hon" userId="S::z5210213@ad.unsw.edu.au::5280632a-72c2-4964-8a46-dcd78dfe8f83" providerId="AD" clId="Web-{FB0DC7E3-2ABE-4475-A51F-EAB6B6C08178}" dt="2021-04-18T16:05:12.210" v="125" actId="20577"/>
      <pc:docMkLst>
        <pc:docMk/>
      </pc:docMkLst>
      <pc:sldChg chg="delSp modSp">
        <pc:chgData name="Chi Yu Hon" userId="S::z5210213@ad.unsw.edu.au::5280632a-72c2-4964-8a46-dcd78dfe8f83" providerId="AD" clId="Web-{FB0DC7E3-2ABE-4475-A51F-EAB6B6C08178}" dt="2021-04-18T15:57:23.262" v="44" actId="1076"/>
        <pc:sldMkLst>
          <pc:docMk/>
          <pc:sldMk cId="175882894" sldId="312"/>
        </pc:sldMkLst>
        <pc:spChg chg="mod">
          <ac:chgData name="Chi Yu Hon" userId="S::z5210213@ad.unsw.edu.au::5280632a-72c2-4964-8a46-dcd78dfe8f83" providerId="AD" clId="Web-{FB0DC7E3-2ABE-4475-A51F-EAB6B6C08178}" dt="2021-04-18T15:57:23.262" v="44" actId="1076"/>
          <ac:spMkLst>
            <pc:docMk/>
            <pc:sldMk cId="175882894" sldId="312"/>
            <ac:spMk id="2" creationId="{1E6F3DC0-5F30-4986-B8AE-2B5D7CE3DC75}"/>
          </ac:spMkLst>
        </pc:spChg>
        <pc:spChg chg="mod">
          <ac:chgData name="Chi Yu Hon" userId="S::z5210213@ad.unsw.edu.au::5280632a-72c2-4964-8a46-dcd78dfe8f83" providerId="AD" clId="Web-{FB0DC7E3-2ABE-4475-A51F-EAB6B6C08178}" dt="2021-04-18T15:57:19.762" v="43" actId="1076"/>
          <ac:spMkLst>
            <pc:docMk/>
            <pc:sldMk cId="175882894" sldId="312"/>
            <ac:spMk id="3" creationId="{4BD964BC-35A3-4E70-94B0-3FF95E1314FA}"/>
          </ac:spMkLst>
        </pc:spChg>
        <pc:spChg chg="del">
          <ac:chgData name="Chi Yu Hon" userId="S::z5210213@ad.unsw.edu.au::5280632a-72c2-4964-8a46-dcd78dfe8f83" providerId="AD" clId="Web-{FB0DC7E3-2ABE-4475-A51F-EAB6B6C08178}" dt="2021-04-18T15:57:03.246" v="40"/>
          <ac:spMkLst>
            <pc:docMk/>
            <pc:sldMk cId="175882894" sldId="312"/>
            <ac:spMk id="5" creationId="{A37CDFA3-7651-44F9-885B-794186A5B13D}"/>
          </ac:spMkLst>
        </pc:spChg>
        <pc:spChg chg="del mod">
          <ac:chgData name="Chi Yu Hon" userId="S::z5210213@ad.unsw.edu.au::5280632a-72c2-4964-8a46-dcd78dfe8f83" providerId="AD" clId="Web-{FB0DC7E3-2ABE-4475-A51F-EAB6B6C08178}" dt="2021-04-18T15:56:45.230" v="35"/>
          <ac:spMkLst>
            <pc:docMk/>
            <pc:sldMk cId="175882894" sldId="312"/>
            <ac:spMk id="6" creationId="{C6C87F9C-66A8-4365-B090-B4AE4C0B6EA1}"/>
          </ac:spMkLst>
        </pc:spChg>
        <pc:spChg chg="mod">
          <ac:chgData name="Chi Yu Hon" userId="S::z5210213@ad.unsw.edu.au::5280632a-72c2-4964-8a46-dcd78dfe8f83" providerId="AD" clId="Web-{FB0DC7E3-2ABE-4475-A51F-EAB6B6C08178}" dt="2021-04-18T15:57:11.278" v="41" actId="1076"/>
          <ac:spMkLst>
            <pc:docMk/>
            <pc:sldMk cId="175882894" sldId="312"/>
            <ac:spMk id="11" creationId="{42CA0717-1BD0-49A8-AE3E-2394CC52B676}"/>
          </ac:spMkLst>
        </pc:spChg>
        <pc:spChg chg="mod">
          <ac:chgData name="Chi Yu Hon" userId="S::z5210213@ad.unsw.edu.au::5280632a-72c2-4964-8a46-dcd78dfe8f83" providerId="AD" clId="Web-{FB0DC7E3-2ABE-4475-A51F-EAB6B6C08178}" dt="2021-04-18T15:57:15.434" v="42" actId="1076"/>
          <ac:spMkLst>
            <pc:docMk/>
            <pc:sldMk cId="175882894" sldId="312"/>
            <ac:spMk id="13" creationId="{411FDAC8-BC0E-40FE-81C3-1C826FE7C694}"/>
          </ac:spMkLst>
        </pc:spChg>
      </pc:sldChg>
      <pc:sldChg chg="addSp modSp">
        <pc:chgData name="Chi Yu Hon" userId="S::z5210213@ad.unsw.edu.au::5280632a-72c2-4964-8a46-dcd78dfe8f83" providerId="AD" clId="Web-{FB0DC7E3-2ABE-4475-A51F-EAB6B6C08178}" dt="2021-04-18T15:57:50.529" v="52" actId="20577"/>
        <pc:sldMkLst>
          <pc:docMk/>
          <pc:sldMk cId="3888078106" sldId="313"/>
        </pc:sldMkLst>
        <pc:spChg chg="mod">
          <ac:chgData name="Chi Yu Hon" userId="S::z5210213@ad.unsw.edu.au::5280632a-72c2-4964-8a46-dcd78dfe8f83" providerId="AD" clId="Web-{FB0DC7E3-2ABE-4475-A51F-EAB6B6C08178}" dt="2021-04-18T15:56:51.121" v="36" actId="1076"/>
          <ac:spMkLst>
            <pc:docMk/>
            <pc:sldMk cId="3888078106" sldId="313"/>
            <ac:spMk id="2" creationId="{1E6F3DC0-5F30-4986-B8AE-2B5D7CE3DC75}"/>
          </ac:spMkLst>
        </pc:spChg>
        <pc:spChg chg="mod">
          <ac:chgData name="Chi Yu Hon" userId="S::z5210213@ad.unsw.edu.au::5280632a-72c2-4964-8a46-dcd78dfe8f83" providerId="AD" clId="Web-{FB0DC7E3-2ABE-4475-A51F-EAB6B6C08178}" dt="2021-04-18T15:56:53.746" v="37" actId="1076"/>
          <ac:spMkLst>
            <pc:docMk/>
            <pc:sldMk cId="3888078106" sldId="313"/>
            <ac:spMk id="3" creationId="{4BD964BC-35A3-4E70-94B0-3FF95E1314FA}"/>
          </ac:spMkLst>
        </pc:spChg>
        <pc:spChg chg="add mod">
          <ac:chgData name="Chi Yu Hon" userId="S::z5210213@ad.unsw.edu.au::5280632a-72c2-4964-8a46-dcd78dfe8f83" providerId="AD" clId="Web-{FB0DC7E3-2ABE-4475-A51F-EAB6B6C08178}" dt="2021-04-18T15:57:50.529" v="52" actId="20577"/>
          <ac:spMkLst>
            <pc:docMk/>
            <pc:sldMk cId="3888078106" sldId="313"/>
            <ac:spMk id="9" creationId="{AF9C5C04-7AC8-4CD5-92C0-C3730D830DC3}"/>
          </ac:spMkLst>
        </pc:spChg>
        <pc:spChg chg="add mod">
          <ac:chgData name="Chi Yu Hon" userId="S::z5210213@ad.unsw.edu.au::5280632a-72c2-4964-8a46-dcd78dfe8f83" providerId="AD" clId="Web-{FB0DC7E3-2ABE-4475-A51F-EAB6B6C08178}" dt="2021-04-18T15:57:44.357" v="50" actId="20577"/>
          <ac:spMkLst>
            <pc:docMk/>
            <pc:sldMk cId="3888078106" sldId="313"/>
            <ac:spMk id="10" creationId="{34BFD5CC-764F-4222-917F-3BADC688CE48}"/>
          </ac:spMkLst>
        </pc:spChg>
      </pc:sldChg>
      <pc:sldChg chg="modSp">
        <pc:chgData name="Chi Yu Hon" userId="S::z5210213@ad.unsw.edu.au::5280632a-72c2-4964-8a46-dcd78dfe8f83" providerId="AD" clId="Web-{FB0DC7E3-2ABE-4475-A51F-EAB6B6C08178}" dt="2021-04-18T16:05:12.210" v="125" actId="20577"/>
        <pc:sldMkLst>
          <pc:docMk/>
          <pc:sldMk cId="3493904763" sldId="314"/>
        </pc:sldMkLst>
        <pc:spChg chg="mod">
          <ac:chgData name="Chi Yu Hon" userId="S::z5210213@ad.unsw.edu.au::5280632a-72c2-4964-8a46-dcd78dfe8f83" providerId="AD" clId="Web-{FB0DC7E3-2ABE-4475-A51F-EAB6B6C08178}" dt="2021-04-18T15:58:37.139" v="54" actId="20577"/>
          <ac:spMkLst>
            <pc:docMk/>
            <pc:sldMk cId="3493904763" sldId="314"/>
            <ac:spMk id="2" creationId="{43E44A62-8E09-4084-9A7E-FFC8FD968392}"/>
          </ac:spMkLst>
        </pc:spChg>
        <pc:spChg chg="mod">
          <ac:chgData name="Chi Yu Hon" userId="S::z5210213@ad.unsw.edu.au::5280632a-72c2-4964-8a46-dcd78dfe8f83" providerId="AD" clId="Web-{FB0DC7E3-2ABE-4475-A51F-EAB6B6C08178}" dt="2021-04-18T15:59:17.734" v="86" actId="20577"/>
          <ac:spMkLst>
            <pc:docMk/>
            <pc:sldMk cId="3493904763" sldId="314"/>
            <ac:spMk id="3" creationId="{3BD119B4-7FE5-43DD-81FB-DA75B8EA4CF1}"/>
          </ac:spMkLst>
        </pc:spChg>
        <pc:spChg chg="mod">
          <ac:chgData name="Chi Yu Hon" userId="S::z5210213@ad.unsw.edu.au::5280632a-72c2-4964-8a46-dcd78dfe8f83" providerId="AD" clId="Web-{FB0DC7E3-2ABE-4475-A51F-EAB6B6C08178}" dt="2021-04-18T16:05:12.210" v="125" actId="20577"/>
          <ac:spMkLst>
            <pc:docMk/>
            <pc:sldMk cId="3493904763" sldId="314"/>
            <ac:spMk id="5" creationId="{C1071564-A5F6-4B9F-B28F-E281F154CBF8}"/>
          </ac:spMkLst>
        </pc:spChg>
        <pc:spChg chg="mod">
          <ac:chgData name="Chi Yu Hon" userId="S::z5210213@ad.unsw.edu.au::5280632a-72c2-4964-8a46-dcd78dfe8f83" providerId="AD" clId="Web-{FB0DC7E3-2ABE-4475-A51F-EAB6B6C08178}" dt="2021-04-18T16:04:41.100" v="112" actId="20577"/>
          <ac:spMkLst>
            <pc:docMk/>
            <pc:sldMk cId="3493904763" sldId="314"/>
            <ac:spMk id="12" creationId="{D0F3B9D1-2009-4D35-9EB9-7BA3174270D2}"/>
          </ac:spMkLst>
        </pc:spChg>
      </pc:sldChg>
    </pc:docChg>
  </pc:docChgLst>
  <pc:docChgLst>
    <pc:chgData name="Chi Yu Hon" userId="S::z5210213@ad.unsw.edu.au::5280632a-72c2-4964-8a46-dcd78dfe8f83" providerId="AD" clId="Web-{811BE309-7082-4B3C-B68A-0ADA07050959}"/>
    <pc:docChg chg="modSld">
      <pc:chgData name="Chi Yu Hon" userId="S::z5210213@ad.unsw.edu.au::5280632a-72c2-4964-8a46-dcd78dfe8f83" providerId="AD" clId="Web-{811BE309-7082-4B3C-B68A-0ADA07050959}" dt="2021-04-19T04:05:04.032" v="116" actId="20577"/>
      <pc:docMkLst>
        <pc:docMk/>
      </pc:docMkLst>
      <pc:sldChg chg="addSp delSp modSp">
        <pc:chgData name="Chi Yu Hon" userId="S::z5210213@ad.unsw.edu.au::5280632a-72c2-4964-8a46-dcd78dfe8f83" providerId="AD" clId="Web-{811BE309-7082-4B3C-B68A-0ADA07050959}" dt="2021-04-19T03:50:12.684" v="100" actId="1076"/>
        <pc:sldMkLst>
          <pc:docMk/>
          <pc:sldMk cId="1039029697" sldId="286"/>
        </pc:sldMkLst>
        <pc:spChg chg="add del mod">
          <ac:chgData name="Chi Yu Hon" userId="S::z5210213@ad.unsw.edu.au::5280632a-72c2-4964-8a46-dcd78dfe8f83" providerId="AD" clId="Web-{811BE309-7082-4B3C-B68A-0ADA07050959}" dt="2021-04-19T03:48:48.917" v="85"/>
          <ac:spMkLst>
            <pc:docMk/>
            <pc:sldMk cId="1039029697" sldId="286"/>
            <ac:spMk id="5" creationId="{5F462330-9AFD-4A09-9093-9D04A5DF0D7E}"/>
          </ac:spMkLst>
        </pc:spChg>
        <pc:spChg chg="add del mod">
          <ac:chgData name="Chi Yu Hon" userId="S::z5210213@ad.unsw.edu.au::5280632a-72c2-4964-8a46-dcd78dfe8f83" providerId="AD" clId="Web-{811BE309-7082-4B3C-B68A-0ADA07050959}" dt="2021-04-19T03:49:56.840" v="97"/>
          <ac:spMkLst>
            <pc:docMk/>
            <pc:sldMk cId="1039029697" sldId="286"/>
            <ac:spMk id="12" creationId="{6FE079EE-08E6-466C-BE94-0828EAF19E0A}"/>
          </ac:spMkLst>
        </pc:spChg>
        <pc:picChg chg="add del mod ord modCrop">
          <ac:chgData name="Chi Yu Hon" userId="S::z5210213@ad.unsw.edu.au::5280632a-72c2-4964-8a46-dcd78dfe8f83" providerId="AD" clId="Web-{811BE309-7082-4B3C-B68A-0ADA07050959}" dt="2021-04-19T03:49:40.887" v="96"/>
          <ac:picMkLst>
            <pc:docMk/>
            <pc:sldMk cId="1039029697" sldId="286"/>
            <ac:picMk id="8" creationId="{35BE621E-77C6-4E04-B463-9F7887720ADB}"/>
          </ac:picMkLst>
        </pc:picChg>
        <pc:picChg chg="add mod ord modCrop">
          <ac:chgData name="Chi Yu Hon" userId="S::z5210213@ad.unsw.edu.au::5280632a-72c2-4964-8a46-dcd78dfe8f83" providerId="AD" clId="Web-{811BE309-7082-4B3C-B68A-0ADA07050959}" dt="2021-04-19T03:50:12.684" v="100" actId="1076"/>
          <ac:picMkLst>
            <pc:docMk/>
            <pc:sldMk cId="1039029697" sldId="286"/>
            <ac:picMk id="13" creationId="{0367B5CA-0F8C-43EC-880A-06BBA73AB7FB}"/>
          </ac:picMkLst>
        </pc:picChg>
        <pc:picChg chg="del">
          <ac:chgData name="Chi Yu Hon" userId="S::z5210213@ad.unsw.edu.au::5280632a-72c2-4964-8a46-dcd78dfe8f83" providerId="AD" clId="Web-{811BE309-7082-4B3C-B68A-0ADA07050959}" dt="2021-04-19T03:48:47.948" v="84"/>
          <ac:picMkLst>
            <pc:docMk/>
            <pc:sldMk cId="1039029697" sldId="286"/>
            <ac:picMk id="36" creationId="{86AEC675-AB3C-45A1-B63D-88AFB03E2821}"/>
          </ac:picMkLst>
        </pc:picChg>
      </pc:sldChg>
      <pc:sldChg chg="modSp">
        <pc:chgData name="Chi Yu Hon" userId="S::z5210213@ad.unsw.edu.au::5280632a-72c2-4964-8a46-dcd78dfe8f83" providerId="AD" clId="Web-{811BE309-7082-4B3C-B68A-0ADA07050959}" dt="2021-04-19T04:05:04.032" v="116" actId="20577"/>
        <pc:sldMkLst>
          <pc:docMk/>
          <pc:sldMk cId="2404297017" sldId="305"/>
        </pc:sldMkLst>
        <pc:spChg chg="mod">
          <ac:chgData name="Chi Yu Hon" userId="S::z5210213@ad.unsw.edu.au::5280632a-72c2-4964-8a46-dcd78dfe8f83" providerId="AD" clId="Web-{811BE309-7082-4B3C-B68A-0ADA07050959}" dt="2021-04-19T04:05:04.032" v="116" actId="20577"/>
          <ac:spMkLst>
            <pc:docMk/>
            <pc:sldMk cId="2404297017" sldId="305"/>
            <ac:spMk id="12" creationId="{D0F3B9D1-2009-4D35-9EB9-7BA3174270D2}"/>
          </ac:spMkLst>
        </pc:spChg>
      </pc:sldChg>
      <pc:sldChg chg="addSp delSp modSp">
        <pc:chgData name="Chi Yu Hon" userId="S::z5210213@ad.unsw.edu.au::5280632a-72c2-4964-8a46-dcd78dfe8f83" providerId="AD" clId="Web-{811BE309-7082-4B3C-B68A-0ADA07050959}" dt="2021-04-19T04:03:03.670" v="114" actId="14100"/>
        <pc:sldMkLst>
          <pc:docMk/>
          <pc:sldMk cId="3888078106" sldId="313"/>
        </pc:sldMkLst>
        <pc:spChg chg="mod">
          <ac:chgData name="Chi Yu Hon" userId="S::z5210213@ad.unsw.edu.au::5280632a-72c2-4964-8a46-dcd78dfe8f83" providerId="AD" clId="Web-{811BE309-7082-4B3C-B68A-0ADA07050959}" dt="2021-04-19T03:57:33.867" v="102" actId="20577"/>
          <ac:spMkLst>
            <pc:docMk/>
            <pc:sldMk cId="3888078106" sldId="313"/>
            <ac:spMk id="3" creationId="{4BD964BC-35A3-4E70-94B0-3FF95E1314FA}"/>
          </ac:spMkLst>
        </pc:spChg>
        <pc:spChg chg="mod">
          <ac:chgData name="Chi Yu Hon" userId="S::z5210213@ad.unsw.edu.au::5280632a-72c2-4964-8a46-dcd78dfe8f83" providerId="AD" clId="Web-{811BE309-7082-4B3C-B68A-0ADA07050959}" dt="2021-04-19T04:03:03.670" v="114" actId="14100"/>
          <ac:spMkLst>
            <pc:docMk/>
            <pc:sldMk cId="3888078106" sldId="313"/>
            <ac:spMk id="9" creationId="{AF9C5C04-7AC8-4CD5-92C0-C3730D830DC3}"/>
          </ac:spMkLst>
        </pc:spChg>
        <pc:spChg chg="mod">
          <ac:chgData name="Chi Yu Hon" userId="S::z5210213@ad.unsw.edu.au::5280632a-72c2-4964-8a46-dcd78dfe8f83" providerId="AD" clId="Web-{811BE309-7082-4B3C-B68A-0ADA07050959}" dt="2021-04-19T03:57:42.867" v="106" actId="1076"/>
          <ac:spMkLst>
            <pc:docMk/>
            <pc:sldMk cId="3888078106" sldId="313"/>
            <ac:spMk id="10" creationId="{34BFD5CC-764F-4222-917F-3BADC688CE48}"/>
          </ac:spMkLst>
        </pc:spChg>
        <pc:picChg chg="add mod">
          <ac:chgData name="Chi Yu Hon" userId="S::z5210213@ad.unsw.edu.au::5280632a-72c2-4964-8a46-dcd78dfe8f83" providerId="AD" clId="Web-{811BE309-7082-4B3C-B68A-0ADA07050959}" dt="2021-04-19T04:02:58.451" v="113" actId="1076"/>
          <ac:picMkLst>
            <pc:docMk/>
            <pc:sldMk cId="3888078106" sldId="313"/>
            <ac:picMk id="5" creationId="{605F5D54-F110-4327-ABF5-5D36473A15FB}"/>
          </ac:picMkLst>
        </pc:picChg>
        <pc:picChg chg="del">
          <ac:chgData name="Chi Yu Hon" userId="S::z5210213@ad.unsw.edu.au::5280632a-72c2-4964-8a46-dcd78dfe8f83" providerId="AD" clId="Web-{811BE309-7082-4B3C-B68A-0ADA07050959}" dt="2021-04-19T04:02:39.279" v="108"/>
          <ac:picMkLst>
            <pc:docMk/>
            <pc:sldMk cId="3888078106" sldId="313"/>
            <ac:picMk id="8" creationId="{97ECD265-06AF-4C15-80C4-4C658701E3DB}"/>
          </ac:picMkLst>
        </pc:picChg>
      </pc:sldChg>
      <pc:sldChg chg="modSp">
        <pc:chgData name="Chi Yu Hon" userId="S::z5210213@ad.unsw.edu.au::5280632a-72c2-4964-8a46-dcd78dfe8f83" providerId="AD" clId="Web-{811BE309-7082-4B3C-B68A-0ADA07050959}" dt="2021-04-19T03:12:56.376" v="81" actId="20577"/>
        <pc:sldMkLst>
          <pc:docMk/>
          <pc:sldMk cId="3493904763" sldId="314"/>
        </pc:sldMkLst>
        <pc:spChg chg="mod">
          <ac:chgData name="Chi Yu Hon" userId="S::z5210213@ad.unsw.edu.au::5280632a-72c2-4964-8a46-dcd78dfe8f83" providerId="AD" clId="Web-{811BE309-7082-4B3C-B68A-0ADA07050959}" dt="2021-04-19T03:12:56.376" v="81" actId="20577"/>
          <ac:spMkLst>
            <pc:docMk/>
            <pc:sldMk cId="3493904763" sldId="314"/>
            <ac:spMk id="5" creationId="{C1071564-A5F6-4B9F-B28F-E281F154CBF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116031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Attracting corporate partnership in targeted cities </a:t>
            </a:r>
          </a:p>
          <a:p>
            <a:r>
              <a:rPr lang="en-US">
                <a:cs typeface="Calibri"/>
              </a:rPr>
              <a:t>- Gather a list of prospects in CA – San Francisco/San Diego &amp; CO – Denver </a:t>
            </a:r>
          </a:p>
          <a:p>
            <a:r>
              <a:rPr lang="en-US">
                <a:cs typeface="Calibri"/>
              </a:rPr>
              <a:t>- Prepare sponsorship proposal with value propositions – Increasing brand awareness, community presence, improve corporate governance, promote positive work culture</a:t>
            </a:r>
          </a:p>
          <a:p>
            <a:r>
              <a:rPr lang="en-US">
                <a:cs typeface="Calibri"/>
              </a:rPr>
              <a:t>- Bike MS should pitch and highlight the benefits of partnership – enhancing the company's image, PR strategy, media awareness</a:t>
            </a:r>
          </a:p>
          <a:p>
            <a:endParaRPr lang="en-US">
              <a:cs typeface="Calibri"/>
            </a:endParaRPr>
          </a:p>
          <a:p>
            <a:r>
              <a:rPr lang="en-US" err="1">
                <a:cs typeface="Calibri"/>
              </a:rPr>
              <a:t>Organise</a:t>
            </a:r>
            <a:r>
              <a:rPr lang="en-US">
                <a:cs typeface="Calibri"/>
              </a:rPr>
              <a:t> corporate challenges in targeted cities </a:t>
            </a:r>
          </a:p>
          <a:p>
            <a:r>
              <a:rPr lang="en-US">
                <a:cs typeface="Calibri"/>
              </a:rPr>
              <a:t>- Market and promote the event as a networking event – a day for likeminded individuals to get together &amp; share their common interests</a:t>
            </a:r>
          </a:p>
          <a:p>
            <a:r>
              <a:rPr lang="en-US">
                <a:cs typeface="Calibri"/>
              </a:rPr>
              <a:t>- Able to meet new people &amp; discover new business opportunities </a:t>
            </a:r>
          </a:p>
          <a:p>
            <a:r>
              <a:rPr lang="en-US">
                <a:cs typeface="Calibri"/>
              </a:rPr>
              <a:t>- Strategic ad placement at locations where businessman/workers are more likely to see e.g. </a:t>
            </a:r>
            <a:r>
              <a:rPr lang="en-US" err="1">
                <a:cs typeface="Calibri"/>
              </a:rPr>
              <a:t>maximising</a:t>
            </a:r>
            <a:r>
              <a:rPr lang="en-US">
                <a:cs typeface="Calibri"/>
              </a:rPr>
              <a:t> subway advertising, coffee shops near corporate offices etc. </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1532895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Location-based marketing refers to </a:t>
            </a:r>
            <a:r>
              <a:rPr lang="en-US" sz="1200" b="0" i="0" kern="1200" err="1">
                <a:solidFill>
                  <a:schemeClr val="tx1"/>
                </a:solidFill>
                <a:effectLst/>
                <a:latin typeface="+mn-lt"/>
                <a:ea typeface="+mn-ea"/>
                <a:cs typeface="+mn-cs"/>
              </a:rPr>
              <a:t>organisations</a:t>
            </a:r>
            <a:r>
              <a:rPr lang="en-US" sz="1200" b="0" i="0" kern="1200">
                <a:solidFill>
                  <a:schemeClr val="tx1"/>
                </a:solidFill>
                <a:effectLst/>
                <a:latin typeface="+mn-lt"/>
                <a:ea typeface="+mn-ea"/>
                <a:cs typeface="+mn-cs"/>
              </a:rPr>
              <a:t> targeting their consumers based on their physical location. By implementing targeted promotions, </a:t>
            </a:r>
            <a:r>
              <a:rPr lang="en-US" sz="1200" b="0" i="0" kern="1200" err="1">
                <a:solidFill>
                  <a:schemeClr val="tx1"/>
                </a:solidFill>
                <a:effectLst/>
                <a:latin typeface="+mn-lt"/>
                <a:ea typeface="+mn-ea"/>
                <a:cs typeface="+mn-cs"/>
              </a:rPr>
              <a:t>organisations</a:t>
            </a:r>
            <a:r>
              <a:rPr lang="en-US" sz="1200" b="0" i="0" kern="1200">
                <a:solidFill>
                  <a:schemeClr val="tx1"/>
                </a:solidFill>
                <a:effectLst/>
                <a:latin typeface="+mn-lt"/>
                <a:ea typeface="+mn-ea"/>
                <a:cs typeface="+mn-cs"/>
              </a:rPr>
              <a:t> can build a more refined business model that can capture the demands of specific customer segments (Marketing Evolution 2021). </a:t>
            </a:r>
          </a:p>
          <a:p>
            <a:endParaRPr lang="en-US"/>
          </a:p>
          <a:p>
            <a:r>
              <a:rPr lang="en-US"/>
              <a:t>On top of the cities targeted at corporates, family and friends also participate in </a:t>
            </a:r>
            <a:r>
              <a:rPr lang="en-US" err="1"/>
              <a:t>BikeMS</a:t>
            </a:r>
            <a:r>
              <a:rPr lang="en-US"/>
              <a:t> events too. From the team division tree map that  35% and 22% family and friends' participants live in the LA, Huntington Beach and Centennial areas.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67593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33% and 22% family and friend participants from California (CA) and Colorado (CO),  LA, Huntington Beach and Centennial are the largest contributing cities to </a:t>
            </a:r>
            <a:r>
              <a:rPr lang="en-US" sz="1200" b="0" i="0" kern="1200" err="1">
                <a:solidFill>
                  <a:schemeClr val="tx1"/>
                </a:solidFill>
                <a:effectLst/>
                <a:latin typeface="+mn-lt"/>
                <a:ea typeface="+mn-ea"/>
                <a:cs typeface="+mn-cs"/>
              </a:rPr>
              <a:t>BikeMS</a:t>
            </a:r>
            <a:r>
              <a:rPr lang="en-US" sz="1200" b="0" i="0" kern="1200">
                <a:solidFill>
                  <a:schemeClr val="tx1"/>
                </a:solidFill>
                <a:effectLst/>
                <a:latin typeface="+mn-lt"/>
                <a:ea typeface="+mn-ea"/>
                <a:cs typeface="+mn-cs"/>
              </a:rPr>
              <a:t> events. From this, </a:t>
            </a:r>
            <a:r>
              <a:rPr lang="en-US" sz="1200" b="0" i="0" kern="1200" err="1">
                <a:solidFill>
                  <a:schemeClr val="tx1"/>
                </a:solidFill>
                <a:effectLst/>
                <a:latin typeface="+mn-lt"/>
                <a:ea typeface="+mn-ea"/>
                <a:cs typeface="+mn-cs"/>
              </a:rPr>
              <a:t>BikeMS</a:t>
            </a:r>
            <a:r>
              <a:rPr lang="en-US" sz="1200" b="0" i="0" kern="1200">
                <a:solidFill>
                  <a:schemeClr val="tx1"/>
                </a:solidFill>
                <a:effectLst/>
                <a:latin typeface="+mn-lt"/>
                <a:ea typeface="+mn-ea"/>
                <a:cs typeface="+mn-cs"/>
              </a:rPr>
              <a:t> can focus on hosting two flagship events in these these. They can then </a:t>
            </a:r>
            <a:r>
              <a:rPr lang="en-US" sz="1200" b="0" i="0" kern="1200" err="1">
                <a:solidFill>
                  <a:schemeClr val="tx1"/>
                </a:solidFill>
                <a:effectLst/>
                <a:latin typeface="+mn-lt"/>
                <a:ea typeface="+mn-ea"/>
                <a:cs typeface="+mn-cs"/>
              </a:rPr>
              <a:t>utilise</a:t>
            </a:r>
            <a:r>
              <a:rPr lang="en-US" sz="1200" b="0" i="0" kern="1200">
                <a:solidFill>
                  <a:schemeClr val="tx1"/>
                </a:solidFill>
                <a:effectLst/>
                <a:latin typeface="+mn-lt"/>
                <a:ea typeface="+mn-ea"/>
                <a:cs typeface="+mn-cs"/>
              </a:rPr>
              <a:t> their existing methods like email marketing to promote these events. This way, </a:t>
            </a:r>
            <a:r>
              <a:rPr lang="en-US" sz="1200" b="0" i="0" kern="1200" err="1">
                <a:solidFill>
                  <a:schemeClr val="tx1"/>
                </a:solidFill>
                <a:effectLst/>
                <a:latin typeface="+mn-lt"/>
                <a:ea typeface="+mn-ea"/>
                <a:cs typeface="+mn-cs"/>
              </a:rPr>
              <a:t>BikeMS</a:t>
            </a:r>
            <a:r>
              <a:rPr lang="en-US" sz="1200" b="0" i="0" kern="1200">
                <a:solidFill>
                  <a:schemeClr val="tx1"/>
                </a:solidFill>
                <a:effectLst/>
                <a:latin typeface="+mn-lt"/>
                <a:ea typeface="+mn-ea"/>
                <a:cs typeface="+mn-cs"/>
              </a:rPr>
              <a:t> not lose money and resources on locations with fewer participants and fundraising revenue.</a:t>
            </a:r>
          </a:p>
          <a:p>
            <a:endParaRPr lang="en-US" sz="1200" b="0" i="0" kern="1200">
              <a:solidFill>
                <a:schemeClr val="tx1"/>
              </a:solidFill>
              <a:effectLst/>
              <a:latin typeface="+mn-lt"/>
              <a:ea typeface="+mn-ea"/>
              <a:cs typeface="+mn-cs"/>
            </a:endParaRPr>
          </a:p>
          <a:p>
            <a:r>
              <a:rPr lang="en-US" sz="1200" b="0" i="0" kern="1200" err="1">
                <a:solidFill>
                  <a:schemeClr val="tx1"/>
                </a:solidFill>
                <a:effectLst/>
                <a:latin typeface="+mn-lt"/>
                <a:ea typeface="+mn-ea"/>
                <a:cs typeface="+mn-cs"/>
              </a:rPr>
              <a:t>MetricsNow</a:t>
            </a:r>
            <a:r>
              <a:rPr lang="en-US" sz="1200" b="0" i="0" kern="1200">
                <a:solidFill>
                  <a:schemeClr val="tx1"/>
                </a:solidFill>
                <a:effectLst/>
                <a:latin typeface="+mn-lt"/>
                <a:ea typeface="+mn-ea"/>
                <a:cs typeface="+mn-cs"/>
              </a:rPr>
              <a:t> Consulting recommends </a:t>
            </a:r>
            <a:r>
              <a:rPr lang="en-US" sz="1200" b="0" i="0" kern="1200" err="1">
                <a:solidFill>
                  <a:schemeClr val="tx1"/>
                </a:solidFill>
                <a:effectLst/>
                <a:latin typeface="+mn-lt"/>
                <a:ea typeface="+mn-ea"/>
                <a:cs typeface="+mn-cs"/>
              </a:rPr>
              <a:t>BikeMS</a:t>
            </a:r>
            <a:r>
              <a:rPr lang="en-US" sz="1200" b="0" i="0" kern="1200">
                <a:solidFill>
                  <a:schemeClr val="tx1"/>
                </a:solidFill>
                <a:effectLst/>
                <a:latin typeface="+mn-lt"/>
                <a:ea typeface="+mn-ea"/>
                <a:cs typeface="+mn-cs"/>
              </a:rPr>
              <a:t> to host and promote more family-friendly events. </a:t>
            </a:r>
          </a:p>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3595639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consulting group has designed a pie chart to compare the proportions of participants with a connection to MS. It is simple and easy to understand, so that insights can be grasped instantly. As most of the categories are similar e.g. relative has MS and parent has MS, a pie chart is more suitable than a treemap so that only the greatest proportions are shown. We have assumed that the missing data points are participants with no connection to MS to account for the total number of participants. Another assumption is that a participant’s connection to MS can affect how many times and how much they donate themselves, but has no impact on the donations of their supporters, hence we only analysed fundraising revenue from the participants themselves.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315039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holistic view, the majority of participants have close family members or friends who are suffering from MS, which is likely what drives them to participate in these events. If we filter the number of donations, 92% of participants who donated 25 times or more have relatives with MS. It can be inferred that these participants really care about the cause, perhaps their relatives’ condition has had an immense impact on them so they want to help others suffering from the same disease. However, participants donating numerous times is rare, we can see that even for participants who have donated 3 times or more amounts to only $1.6 million, comprising less than 20% of the total donations of $8.3 million. Event organisers can use these findings to improve how they promote the events to participants motivated by a personal connection to the cause.</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343973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instance, the organisers can inform participants about the amount of funds raised over the previous years to let prior participants know about the impact that they are making, as well as encourage new participants to join the cause to further increase fundraising levels. They can also tell success stories about how the funds have been successfully used to improve the lives of individuals suffering from MS. Based on our research, this is a highly effective strategy to better promote the charity cycling events to participants who have a strong connection with the cause. If they know that they are making a difference, they will remain committed to the cause and continue to participate in future events, which will increase fundraising and participant numbers for Bike MS.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2401147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dual axis line chart helps to better visualize change trends over time</a:t>
            </a:r>
          </a:p>
          <a:p>
            <a:r>
              <a:rPr lang="en-US">
                <a:cs typeface="Calibri"/>
              </a:rPr>
              <a:t>- overall downward trend, and for online and offline registrant participation numbers</a:t>
            </a:r>
          </a:p>
          <a:p>
            <a:r>
              <a:rPr lang="en-US">
                <a:cs typeface="Calibri"/>
              </a:rPr>
              <a:t>- close correlation observed with offline registrants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16</a:t>
            </a:fld>
            <a:endParaRPr lang="en-US" noProof="0"/>
          </a:p>
        </p:txBody>
      </p:sp>
    </p:spTree>
    <p:extLst>
      <p:ext uri="{BB962C8B-B14F-4D97-AF65-F5344CB8AC3E}">
        <p14:creationId xmlns:p14="http://schemas.microsoft.com/office/powerpoint/2010/main" val="225642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a:t>Ironically offline registrants are more likely to read email </a:t>
            </a:r>
          </a:p>
          <a:p>
            <a:r>
              <a:rPr lang="en-US"/>
              <a:t>- Assumption participant </a:t>
            </a:r>
            <a:r>
              <a:rPr lang="en-US" err="1"/>
              <a:t>behaviours</a:t>
            </a:r>
            <a:r>
              <a:rPr lang="en-US"/>
              <a:t> – those who sign up in person are generally more interested in participating</a:t>
            </a:r>
            <a:endParaRPr lang="en-US">
              <a:cs typeface="Calibri"/>
            </a:endParaRPr>
          </a:p>
          <a:p>
            <a:r>
              <a:rPr lang="en-US"/>
              <a:t>- Views email for update on event, etc.</a:t>
            </a:r>
            <a:endParaRPr lang="en-US">
              <a:cs typeface="Calibri"/>
            </a:endParaRPr>
          </a:p>
          <a:p>
            <a:endParaRPr lang="en-US">
              <a:cs typeface="Calibri"/>
            </a:endParaRPr>
          </a:p>
          <a:p>
            <a:r>
              <a:rPr lang="en-US"/>
              <a:t>- Despite that, offline registrants emails more likely to bounce</a:t>
            </a:r>
            <a:endParaRPr lang="en-US">
              <a:cs typeface="Calibri" panose="020F0502020204030204"/>
            </a:endParaRPr>
          </a:p>
          <a:p>
            <a:r>
              <a:rPr lang="en-US"/>
              <a:t>- Assumption offline registrants are an older demographic that aren’t tech adept</a:t>
            </a:r>
            <a:endParaRPr lang="en-US">
              <a:cs typeface="Calibri" panose="020F0502020204030204"/>
            </a:endParaRPr>
          </a:p>
          <a:p>
            <a:r>
              <a:rPr lang="en-US"/>
              <a:t>- Result may be from invalid emails provided during registration process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17</a:t>
            </a:fld>
            <a:endParaRPr lang="en-US" noProof="0"/>
          </a:p>
        </p:txBody>
      </p:sp>
    </p:spTree>
    <p:extLst>
      <p:ext uri="{BB962C8B-B14F-4D97-AF65-F5344CB8AC3E}">
        <p14:creationId xmlns:p14="http://schemas.microsoft.com/office/powerpoint/2010/main" val="417960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newsletter subscriptions, statistics show 25% of recipients are likely to open marketing from non-profit orgs</a:t>
            </a:r>
          </a:p>
          <a:p>
            <a:r>
              <a:rPr lang="en-US">
                <a:cs typeface="Calibri"/>
              </a:rPr>
              <a:t>- SMS updates </a:t>
            </a:r>
          </a:p>
          <a:p>
            <a:endParaRPr lang="en-US">
              <a:cs typeface="Calibri"/>
            </a:endParaRPr>
          </a:p>
          <a:p>
            <a:r>
              <a:rPr lang="en-US">
                <a:cs typeface="Calibri"/>
              </a:rPr>
              <a:t>- actively target registrants based on inactive/active </a:t>
            </a:r>
          </a:p>
          <a:p>
            <a:r>
              <a:rPr lang="en-US">
                <a:cs typeface="Calibri"/>
              </a:rPr>
              <a:t>- understand the donor segments</a:t>
            </a:r>
          </a:p>
          <a:p>
            <a:r>
              <a:rPr lang="en-US">
                <a:cs typeface="Calibri"/>
              </a:rPr>
              <a:t>- utilize predictive analytics for customer retention</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18</a:t>
            </a:fld>
            <a:endParaRPr lang="en-US" noProof="0"/>
          </a:p>
        </p:txBody>
      </p:sp>
    </p:spTree>
    <p:extLst>
      <p:ext uri="{BB962C8B-B14F-4D97-AF65-F5344CB8AC3E}">
        <p14:creationId xmlns:p14="http://schemas.microsoft.com/office/powerpoint/2010/main" val="808116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19</a:t>
            </a:fld>
            <a:endParaRPr lang="en-US" noProof="0"/>
          </a:p>
        </p:txBody>
      </p:sp>
    </p:spTree>
    <p:extLst>
      <p:ext uri="{BB962C8B-B14F-4D97-AF65-F5344CB8AC3E}">
        <p14:creationId xmlns:p14="http://schemas.microsoft.com/office/powerpoint/2010/main" val="215612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4011308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20</a:t>
            </a:fld>
            <a:endParaRPr lang="en-US" noProof="0"/>
          </a:p>
        </p:txBody>
      </p:sp>
    </p:spTree>
    <p:extLst>
      <p:ext uri="{BB962C8B-B14F-4D97-AF65-F5344CB8AC3E}">
        <p14:creationId xmlns:p14="http://schemas.microsoft.com/office/powerpoint/2010/main" val="4015870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21</a:t>
            </a:fld>
            <a:endParaRPr lang="en-US" noProof="0"/>
          </a:p>
        </p:txBody>
      </p:sp>
    </p:spTree>
    <p:extLst>
      <p:ext uri="{BB962C8B-B14F-4D97-AF65-F5344CB8AC3E}">
        <p14:creationId xmlns:p14="http://schemas.microsoft.com/office/powerpoint/2010/main" val="3829538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22</a:t>
            </a:fld>
            <a:endParaRPr lang="en-US" noProof="0"/>
          </a:p>
        </p:txBody>
      </p:sp>
    </p:spTree>
    <p:extLst>
      <p:ext uri="{BB962C8B-B14F-4D97-AF65-F5344CB8AC3E}">
        <p14:creationId xmlns:p14="http://schemas.microsoft.com/office/powerpoint/2010/main" val="61238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23</a:t>
            </a:fld>
            <a:endParaRPr lang="en-US" noProof="0"/>
          </a:p>
        </p:txBody>
      </p:sp>
    </p:spTree>
    <p:extLst>
      <p:ext uri="{BB962C8B-B14F-4D97-AF65-F5344CB8AC3E}">
        <p14:creationId xmlns:p14="http://schemas.microsoft.com/office/powerpoint/2010/main" val="3567160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24</a:t>
            </a:fld>
            <a:endParaRPr lang="en-US"/>
          </a:p>
        </p:txBody>
      </p:sp>
    </p:spTree>
    <p:extLst>
      <p:ext uri="{BB962C8B-B14F-4D97-AF65-F5344CB8AC3E}">
        <p14:creationId xmlns:p14="http://schemas.microsoft.com/office/powerpoint/2010/main" val="396279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substantial decline in fundraising revenue and participant numbers has been a major problem for Bike MS in recent years. So our consulting group’s primary objective is to use the data </a:t>
            </a:r>
            <a:r>
              <a:rPr lang="en-AU"/>
              <a:t>visualisations</a:t>
            </a:r>
            <a:r>
              <a:rPr lang="en-US"/>
              <a:t> that we have developed to help Bike MS leverage the data from its charity cycling events to increase revenue and participant numbers. The way we will achieve this is to help the event organisers at Bike MS understand the donor segments so that they can enhance the way in which the events are organised and better promote them to potential participants.</a:t>
            </a:r>
          </a:p>
          <a:p>
            <a:endParaRPr lang="en-US"/>
          </a:p>
          <a:p>
            <a:r>
              <a:rPr lang="en-US"/>
              <a:t>For corporate organisations and nonprofit organisations alike, it is important to know where the most important source of revenue is coming from. Just as corporate organisations need to be aware of their customer segments, in Bike MS, this means that event organisers need to know who the biggest fundraisers are so that they can concentrate their efforts on tailoring the events to this particular segment, which will increase the likelihood that they will participate in future charity cycling events. For instance, if the majority of fundraisers are groups of friends, Bike MS can organise team competitions and promote it as an inclusive and social fundraising event to attract participants. This will ensure that the charity organisation does not risk losing its most important fundraisers to other charity events.</a:t>
            </a:r>
          </a:p>
          <a:p>
            <a:endParaRPr lang="en-US"/>
          </a:p>
          <a:p>
            <a:r>
              <a:rPr lang="en-US"/>
              <a:t>Our research has shown that out of the top 10 charity cycling events in the U.S., Bike MS is only 9th in terms of the funds raised, with a much greater proportion donated towards other causes, such as cancer and AIDS. Because of this, it is of the uttermost importance for Bike MS to keep its donor segments passionate about fundraising for the cause through better event organisation and promotional activities, which are key factors that the organisation can harness to differentiate itself from its competitors so that participants will be more inclined to participate in Bike MS’s charity events compared to other events. Targeting its donor segments through data-driven decisions is what will enable Bike MS to increase fundraising levels and the number of participants at cycling events.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291372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417631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 dual-axis bar line chart can be used to better compare the donation amounts with participants numbers over the five years.</a:t>
            </a:r>
            <a:endParaRPr lang="en-US"/>
          </a:p>
          <a:p>
            <a:r>
              <a:rPr lang="en-AU"/>
              <a:t>The number of returning participants is slightly higher than those who are participating in BikeMS’s events for the first time. From 2013 to 2017, the number of prior participants and non-prior participants decreased by 2575 and 2800 resepectively. With the decrease in the number of participants, the fundraising also reduced. Furthermore, prior participants donate more than non-prior participants.  Therefore, donation amounts is related to participants numbers. Bike MS can find several ways to encourage participants to join the events again.  </a:t>
            </a:r>
            <a:endParaRPr lang="en-US">
              <a:cs typeface="Calibri"/>
            </a:endParaRPr>
          </a:p>
          <a:p>
            <a:endParaRPr lang="en-US">
              <a:cs typeface="Calibri"/>
            </a:endParaRPr>
          </a:p>
          <a:p>
            <a:endParaRPr lang="en-US">
              <a:cs typeface="Calibri"/>
            </a:endParaRPr>
          </a:p>
          <a:p>
            <a:endParaRPr lang="en-AU">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135657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two assumptions for this chart, </a:t>
            </a:r>
            <a:r>
              <a:rPr lang="en-US"/>
              <a:t>new participants may not be interested in </a:t>
            </a:r>
            <a:r>
              <a:rPr lang="en-US" err="1"/>
              <a:t>BikeMS</a:t>
            </a:r>
            <a:r>
              <a:rPr lang="en-US"/>
              <a:t> events and prior participants are losing interest maybe due to poor event facilities</a:t>
            </a:r>
          </a:p>
          <a:p>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56371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To encourage more people to join </a:t>
            </a:r>
            <a:r>
              <a:rPr lang="en-AU" err="1"/>
              <a:t>BikeMS</a:t>
            </a:r>
            <a:r>
              <a:rPr lang="en-AU"/>
              <a:t> event and increase doanation amount, MetricsNow Consulting suggests that BikeMS host different levels of fitness events that accommodate various participants. To be specific, BikeMS can provide a fitness level test and give some suggestions to those who are not sure about their fitness levels. Choosing a suitable event can minimise the negative experience. New participants can select less rigorous events and some challenge exercises such as a 100km ride or 170km ride for those who have a high level of fitness </a:t>
            </a:r>
            <a:endParaRPr lang="en-US">
              <a:cs typeface="Calibri" panose="020F0502020204030204"/>
            </a:endParaRPr>
          </a:p>
          <a:p>
            <a:endParaRPr lang="en-AU">
              <a:cs typeface="Calibri"/>
            </a:endParaRPr>
          </a:p>
          <a:p>
            <a:r>
              <a:rPr lang="en-AU"/>
              <a:t>Furthermore, </a:t>
            </a:r>
            <a:r>
              <a:rPr lang="en-AU" err="1"/>
              <a:t>BikeMS</a:t>
            </a:r>
            <a:r>
              <a:rPr lang="en-AU"/>
              <a:t> can create novelty and enjoyable events by providing good quality food and comfortable accommodations to participants. Having some events at famous and beautiful venues can attract more people to join the events. In other words, those who have comfortable and enjoyable experience may have a higher chance to join events again, which may increase the number of participants and increase the amount of fundraising.  </a:t>
            </a:r>
            <a:endParaRPr lang="en-AU">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35011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297074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146198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4987"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16716"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432000" y="1151999"/>
            <a:ext cx="10143235" cy="5039251"/>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8" name="Content Placeholder 7">
            <a:extLst>
              <a:ext uri="{FF2B5EF4-FFF2-40B4-BE49-F238E27FC236}">
                <a16:creationId xmlns:a16="http://schemas.microsoft.com/office/drawing/2014/main" id="{3CC7474D-E012-483F-973E-7FBEE1A13477}"/>
              </a:ext>
            </a:extLst>
          </p:cNvPr>
          <p:cNvSpPr>
            <a:spLocks noGrp="1"/>
          </p:cNvSpPr>
          <p:nvPr>
            <p:ph sz="quarter" idx="15"/>
          </p:nvPr>
        </p:nvSpPr>
        <p:spPr>
          <a:xfrm>
            <a:off x="3261360" y="2176463"/>
            <a:ext cx="44805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370938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5" name="Content Placeholder 4">
            <a:extLst>
              <a:ext uri="{FF2B5EF4-FFF2-40B4-BE49-F238E27FC236}">
                <a16:creationId xmlns:a16="http://schemas.microsoft.com/office/drawing/2014/main" id="{4BB21C60-2E1B-4AA4-BCD8-03FA5E44E1BD}"/>
              </a:ext>
            </a:extLst>
          </p:cNvPr>
          <p:cNvSpPr>
            <a:spLocks noGrp="1"/>
          </p:cNvSpPr>
          <p:nvPr>
            <p:ph sz="quarter" idx="15"/>
          </p:nvPr>
        </p:nvSpPr>
        <p:spPr>
          <a:xfrm>
            <a:off x="260974" y="1201738"/>
            <a:ext cx="10586320" cy="4937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2035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52151B5-32A7-4244-AC47-56EC18B6C9F4}"/>
              </a:ext>
            </a:extLst>
          </p:cNvPr>
          <p:cNvSpPr>
            <a:spLocks noGrp="1"/>
          </p:cNvSpPr>
          <p:nvPr>
            <p:ph type="body" sz="quarter" idx="17"/>
          </p:nvPr>
        </p:nvSpPr>
        <p:spPr>
          <a:xfrm>
            <a:off x="431800" y="1008063"/>
            <a:ext cx="10142538" cy="252412"/>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10" name="Content Placeholder 9">
            <a:extLst>
              <a:ext uri="{FF2B5EF4-FFF2-40B4-BE49-F238E27FC236}">
                <a16:creationId xmlns:a16="http://schemas.microsoft.com/office/drawing/2014/main" id="{B0881C00-D5FA-4D76-815D-CA7317E03FA9}"/>
              </a:ext>
            </a:extLst>
          </p:cNvPr>
          <p:cNvSpPr>
            <a:spLocks noGrp="1"/>
          </p:cNvSpPr>
          <p:nvPr>
            <p:ph sz="quarter" idx="16"/>
          </p:nvPr>
        </p:nvSpPr>
        <p:spPr>
          <a:xfrm>
            <a:off x="6598024" y="1819275"/>
            <a:ext cx="3977901" cy="4346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7456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AE6835C-DC72-400C-8E6C-0B204EC95BF2}"/>
              </a:ext>
            </a:extLst>
          </p:cNvPr>
          <p:cNvSpPr>
            <a:spLocks noGrp="1"/>
          </p:cNvSpPr>
          <p:nvPr>
            <p:ph sz="quarter" idx="15"/>
          </p:nvPr>
        </p:nvSpPr>
        <p:spPr>
          <a:xfrm>
            <a:off x="125413" y="1111250"/>
            <a:ext cx="10829925" cy="5345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62711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8606369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57190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01478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95" r:id="rId22"/>
    <p:sldLayoutId id="2147483678" r:id="rId23"/>
    <p:sldLayoutId id="2147483654" r:id="rId24"/>
    <p:sldLayoutId id="2147483694" r:id="rId25"/>
    <p:sldLayoutId id="2147483692" r:id="rId26"/>
    <p:sldLayoutId id="2147483679" r:id="rId27"/>
    <p:sldLayoutId id="2147483693" r:id="rId28"/>
    <p:sldLayoutId id="2147483655" r:id="rId29"/>
    <p:sldLayoutId id="2147483660" r:id="rId30"/>
    <p:sldLayoutId id="2147483697" r:id="rId31"/>
    <p:sldLayoutId id="2147483676" r:id="rId32"/>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hyperlink" Target="https://granfondoguide.com/Contents/Index/5347/top-10-us-million-dollar-cycling-fundraising-event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tandfonline.com/doi/abs/10.1080/00222216.2011.11950247" TargetMode="External"/><Relationship Id="rId5" Type="http://schemas.openxmlformats.org/officeDocument/2006/relationships/hyperlink" Target="https://www.smartinsights.com/email-marketing/email-communications-strategy/statistics-sources-for-email-marketing/" TargetMode="External"/><Relationship Id="rId4" Type="http://schemas.openxmlformats.org/officeDocument/2006/relationships/hyperlink" Target="https://search-proquest-com.wwwproxy1.library.unsw.edu.au/docview/2302647546?pq-origsite=primo"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hyperlink" Target="https://www.marketingevolution.com/knowledge-center/topic/marketing-essentials/location-based-marketing#:~:text=Location%2Dbased%20marketing%20allows%20organizations,in%20their%20region%2C%20and%20mor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fundraising.co.uk/2015/11/24/movember-uses-location-based-marketing-to-target-potential-participants/" TargetMode="External"/><Relationship Id="rId5" Type="http://schemas.openxmlformats.org/officeDocument/2006/relationships/hyperlink" Target="https://thenounproject.com/mungang.kim/collection/profile/?i=2832950" TargetMode="External"/><Relationship Id="rId4" Type="http://schemas.openxmlformats.org/officeDocument/2006/relationships/hyperlink" Target="https://www.tandfonline.com/doi/abs/10.1300/J054v19n02_03"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hyperlink" Target="https://www.researchgate.net/publication/269996386_Motivations_for_participating_in_health_related_charity_sport_event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tandfonline.com/doi/abs/10.1362/026725708X381984" TargetMode="External"/><Relationship Id="rId5" Type="http://schemas.openxmlformats.org/officeDocument/2006/relationships/hyperlink" Target="https://www.tandfonline.com/doi/full/10.1080/14775085.2010.533918" TargetMode="External"/><Relationship Id="rId4" Type="http://schemas.openxmlformats.org/officeDocument/2006/relationships/hyperlink" Target="https://secure3.convio.net/mssoc/site/SPageServer/;jsessionid=00000000.app30115a?NONCE_TOKEN=5CA5EA334BAA694FF9E0DA5ACF1492C8&amp;pagename=bike_nationalcompanyteam_NA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www.tandfonline.com/doi/full/10.1080/1049514090319040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a:blip r:embed="rId3"/>
          <a:srcRect/>
          <a:stretch/>
        </p:blipFill>
        <p:spPr>
          <a:xfrm flipH="1">
            <a:off x="941216" y="532112"/>
            <a:ext cx="10300042" cy="5793773"/>
          </a:xfrm>
        </p:spPr>
      </p:pic>
      <p:sp>
        <p:nvSpPr>
          <p:cNvPr id="26" name="Rectangle 25">
            <a:extLst>
              <a:ext uri="{FF2B5EF4-FFF2-40B4-BE49-F238E27FC236}">
                <a16:creationId xmlns:a16="http://schemas.microsoft.com/office/drawing/2014/main" id="{817B6E89-6474-4AB4-90D5-2C2FB4120F12}"/>
              </a:ext>
              <a:ext uri="{C183D7F6-B498-43B3-948B-1728B52AA6E4}">
                <adec:decorative xmlns:adec="http://schemas.microsoft.com/office/drawing/2017/decorative" val="1"/>
              </a:ext>
            </a:extLst>
          </p:cNvPr>
          <p:cNvSpPr/>
          <p:nvPr/>
        </p:nvSpPr>
        <p:spPr bwMode="ltGray">
          <a:xfrm>
            <a:off x="5450206" y="136800"/>
            <a:ext cx="5503854"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p:txBody>
          <a:bodyPr/>
          <a:lstStyle/>
          <a:p>
            <a:r>
              <a:rPr lang="en-US"/>
              <a:t>Business Analytics Proposal</a:t>
            </a:r>
          </a:p>
        </p:txBody>
      </p:sp>
      <p:sp>
        <p:nvSpPr>
          <p:cNvPr id="3" name="Subtitle 2">
            <a:extLst>
              <a:ext uri="{FF2B5EF4-FFF2-40B4-BE49-F238E27FC236}">
                <a16:creationId xmlns:a16="http://schemas.microsoft.com/office/drawing/2014/main" id="{74DB1EEC-D590-4C80-ABB7-362BBE1F5A1B}"/>
              </a:ext>
            </a:extLst>
          </p:cNvPr>
          <p:cNvSpPr>
            <a:spLocks noGrp="1"/>
          </p:cNvSpPr>
          <p:nvPr>
            <p:ph type="subTitle" idx="1"/>
          </p:nvPr>
        </p:nvSpPr>
        <p:spPr bwMode="black"/>
        <p:txBody>
          <a:bodyPr vert="horz" lIns="0" tIns="0" rIns="0" bIns="0" rtlCol="0" anchor="t">
            <a:noAutofit/>
          </a:bodyPr>
          <a:lstStyle/>
          <a:p>
            <a:r>
              <a:rPr lang="en-US"/>
              <a:t>Team 4 – </a:t>
            </a:r>
            <a:r>
              <a:rPr lang="en-US" err="1"/>
              <a:t>MetricsNow</a:t>
            </a:r>
            <a:r>
              <a:rPr lang="en-US"/>
              <a:t> Consulting</a:t>
            </a:r>
          </a:p>
        </p:txBody>
      </p:sp>
      <p:pic>
        <p:nvPicPr>
          <p:cNvPr id="4" name="Picture 4" descr="Logo&#10;&#10;Description automatically generated">
            <a:extLst>
              <a:ext uri="{FF2B5EF4-FFF2-40B4-BE49-F238E27FC236}">
                <a16:creationId xmlns:a16="http://schemas.microsoft.com/office/drawing/2014/main" id="{62233238-E0C9-4A4B-ACDA-B9FFCE163C55}"/>
              </a:ext>
            </a:extLst>
          </p:cNvPr>
          <p:cNvPicPr>
            <a:picLocks noChangeAspect="1"/>
          </p:cNvPicPr>
          <p:nvPr/>
        </p:nvPicPr>
        <p:blipFill>
          <a:blip r:embed="rId4"/>
          <a:stretch>
            <a:fillRect/>
          </a:stretch>
        </p:blipFill>
        <p:spPr>
          <a:xfrm>
            <a:off x="9483306" y="457739"/>
            <a:ext cx="1276710" cy="723541"/>
          </a:xfrm>
          <a:prstGeom prst="rect">
            <a:avLst/>
          </a:prstGeom>
        </p:spPr>
      </p:pic>
      <p:pic>
        <p:nvPicPr>
          <p:cNvPr id="5" name="Picture 5" descr="Icon&#10;&#10;Description automatically generated">
            <a:extLst>
              <a:ext uri="{FF2B5EF4-FFF2-40B4-BE49-F238E27FC236}">
                <a16:creationId xmlns:a16="http://schemas.microsoft.com/office/drawing/2014/main" id="{2ADDD085-D413-4160-8D84-0FC0A0D2FB59}"/>
              </a:ext>
            </a:extLst>
          </p:cNvPr>
          <p:cNvPicPr>
            <a:picLocks noChangeAspect="1"/>
          </p:cNvPicPr>
          <p:nvPr/>
        </p:nvPicPr>
        <p:blipFill>
          <a:blip r:embed="rId5"/>
          <a:stretch>
            <a:fillRect/>
          </a:stretch>
        </p:blipFill>
        <p:spPr>
          <a:xfrm>
            <a:off x="5796141" y="5491791"/>
            <a:ext cx="700357" cy="676455"/>
          </a:xfrm>
          <a:prstGeom prst="rect">
            <a:avLst/>
          </a:prstGeom>
          <a:ln>
            <a:noFill/>
          </a:ln>
          <a:effectLst>
            <a:softEdge rad="112500"/>
          </a:effectLst>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a:t>Recommendations for Corporates</a:t>
            </a:r>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a:xfrm>
            <a:off x="1630587" y="2157501"/>
            <a:ext cx="4004028" cy="824639"/>
          </a:xfrm>
        </p:spPr>
        <p:txBody>
          <a:bodyPr/>
          <a:lstStyle/>
          <a:p>
            <a:pPr>
              <a:lnSpc>
                <a:spcPct val="100000"/>
              </a:lnSpc>
            </a:pPr>
            <a:r>
              <a:rPr lang="en-US" sz="2400">
                <a:ea typeface="+mj-lt"/>
                <a:cs typeface="Arial"/>
              </a:rPr>
              <a:t>Attracting corporate partnerships in targeted cities</a:t>
            </a:r>
            <a:endParaRPr lang="en-US"/>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631968" y="3314505"/>
            <a:ext cx="3543952" cy="3051905"/>
          </a:xfrm>
        </p:spPr>
        <p:txBody>
          <a:bodyPr vert="horz" lIns="0" tIns="0" rIns="0" bIns="0" rtlCol="0" anchor="t">
            <a:noAutofit/>
          </a:bodyPr>
          <a:lstStyle/>
          <a:p>
            <a:r>
              <a:rPr lang="en-US">
                <a:ea typeface="+mn-lt"/>
                <a:cs typeface="+mn-lt"/>
              </a:rPr>
              <a:t>Build a list of prospects within the targeted cities and prepare sponsorship proposals </a:t>
            </a:r>
            <a:endParaRPr lang="en-US"/>
          </a:p>
          <a:p>
            <a:r>
              <a:rPr lang="en-US">
                <a:ea typeface="+mn-lt"/>
                <a:cs typeface="+mn-lt"/>
              </a:rPr>
              <a:t>Value propositions:</a:t>
            </a:r>
            <a:endParaRPr lang="en-US"/>
          </a:p>
          <a:p>
            <a:pPr lvl="1"/>
            <a:r>
              <a:rPr lang="en-US">
                <a:ea typeface="+mn-lt"/>
                <a:cs typeface="+mn-lt"/>
              </a:rPr>
              <a:t>Increase brand awareness </a:t>
            </a:r>
            <a:endParaRPr lang="en-US"/>
          </a:p>
          <a:p>
            <a:pPr lvl="1"/>
            <a:r>
              <a:rPr lang="en-US">
                <a:ea typeface="+mn-lt"/>
                <a:cs typeface="+mn-lt"/>
              </a:rPr>
              <a:t>Improve corporate governance </a:t>
            </a:r>
            <a:endParaRPr lang="en-US"/>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a:xfrm>
            <a:off x="6758962" y="3314701"/>
            <a:ext cx="3811520" cy="1997839"/>
          </a:xfrm>
        </p:spPr>
        <p:txBody>
          <a:bodyPr vert="horz" lIns="0" tIns="0" rIns="0" bIns="0" rtlCol="0" anchor="t">
            <a:noAutofit/>
          </a:bodyPr>
          <a:lstStyle/>
          <a:p>
            <a:r>
              <a:rPr lang="en-US">
                <a:ea typeface="+mn-lt"/>
                <a:cs typeface="+mn-lt"/>
              </a:rPr>
              <a:t>Market the event as an opportunity to expand your professional network and connect with likeminded people </a:t>
            </a:r>
            <a:endParaRPr lang="en-US"/>
          </a:p>
          <a:p>
            <a:r>
              <a:rPr lang="en-US">
                <a:ea typeface="+mn-lt"/>
                <a:cs typeface="+mn-lt"/>
              </a:rPr>
              <a:t>Team building opportunity</a:t>
            </a:r>
          </a:p>
          <a:p>
            <a:r>
              <a:rPr lang="en-US"/>
              <a:t>Strategic ad placements at primary locations </a:t>
            </a:r>
          </a:p>
          <a:p>
            <a:pPr marL="0" indent="0">
              <a:buNone/>
            </a:pPr>
            <a:endParaRPr lang="en-US"/>
          </a:p>
        </p:txBody>
      </p:sp>
      <p:sp>
        <p:nvSpPr>
          <p:cNvPr id="4" name="Slide Number Placeholder 3">
            <a:extLst>
              <a:ext uri="{FF2B5EF4-FFF2-40B4-BE49-F238E27FC236}">
                <a16:creationId xmlns:a16="http://schemas.microsoft.com/office/drawing/2014/main" id="{5EBCFEDF-9990-41FD-BD04-8F48FA99ADB2}"/>
              </a:ext>
            </a:extLst>
          </p:cNvPr>
          <p:cNvSpPr>
            <a:spLocks noGrp="1"/>
          </p:cNvSpPr>
          <p:nvPr>
            <p:ph type="sldNum" sz="quarter" idx="18"/>
          </p:nvPr>
        </p:nvSpPr>
        <p:spPr/>
        <p:txBody>
          <a:bodyPr/>
          <a:lstStyle/>
          <a:p>
            <a:r>
              <a:rPr lang="en-US"/>
              <a:t>page </a:t>
            </a:r>
            <a:fld id="{19B51A1E-902D-48AF-9020-955120F399B6}" type="slidenum">
              <a:rPr lang="en-US" smtClean="0"/>
              <a:pPr/>
              <a:t>10</a:t>
            </a:fld>
            <a:endParaRPr lang="en-US"/>
          </a:p>
        </p:txBody>
      </p:sp>
      <p:sp>
        <p:nvSpPr>
          <p:cNvPr id="12" name="Text Placeholder 1">
            <a:extLst>
              <a:ext uri="{FF2B5EF4-FFF2-40B4-BE49-F238E27FC236}">
                <a16:creationId xmlns:a16="http://schemas.microsoft.com/office/drawing/2014/main" id="{D0F3B9D1-2009-4D35-9EB9-7BA3174270D2}"/>
              </a:ext>
            </a:extLst>
          </p:cNvPr>
          <p:cNvSpPr txBox="1">
            <a:spLocks/>
          </p:cNvSpPr>
          <p:nvPr/>
        </p:nvSpPr>
        <p:spPr>
          <a:xfrm>
            <a:off x="6757553" y="2151750"/>
            <a:ext cx="3802745" cy="781507"/>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tx1">
                    <a:lumMod val="75000"/>
                    <a:lumOff val="2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n-US" sz="2400">
                <a:cs typeface="Arial"/>
              </a:rPr>
              <a:t>Organize corporate challenges in targeted cities</a:t>
            </a:r>
            <a:endParaRPr lang="en-US" sz="2400"/>
          </a:p>
        </p:txBody>
      </p:sp>
      <p:pic>
        <p:nvPicPr>
          <p:cNvPr id="8" name="Picture Placeholder 44" descr="Handshake icon">
            <a:extLst>
              <a:ext uri="{FF2B5EF4-FFF2-40B4-BE49-F238E27FC236}">
                <a16:creationId xmlns:a16="http://schemas.microsoft.com/office/drawing/2014/main" id="{0A61290F-9736-4518-9AD4-BCA6BB3AA2E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927096" y="2020331"/>
            <a:ext cx="621792" cy="621792"/>
          </a:xfrm>
          <a:prstGeom prst="rect">
            <a:avLst/>
          </a:prstGeom>
        </p:spPr>
      </p:pic>
      <p:pic>
        <p:nvPicPr>
          <p:cNvPr id="10" name="Picture Placeholder 36" descr="Megaphone icon">
            <a:extLst>
              <a:ext uri="{FF2B5EF4-FFF2-40B4-BE49-F238E27FC236}">
                <a16:creationId xmlns:a16="http://schemas.microsoft.com/office/drawing/2014/main" id="{DF27A88C-D4C0-4A86-898B-F12CC742AEF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800131" y="2017634"/>
            <a:ext cx="621792" cy="621792"/>
          </a:xfrm>
          <a:prstGeom prst="rect">
            <a:avLst/>
          </a:prstGeom>
        </p:spPr>
      </p:pic>
      <p:pic>
        <p:nvPicPr>
          <p:cNvPr id="6" name="Picture 5" descr="Icon&#10;&#10;Description automatically generated">
            <a:extLst>
              <a:ext uri="{FF2B5EF4-FFF2-40B4-BE49-F238E27FC236}">
                <a16:creationId xmlns:a16="http://schemas.microsoft.com/office/drawing/2014/main" id="{B186B252-23D9-4585-A10D-6171CAC8883E}"/>
              </a:ext>
            </a:extLst>
          </p:cNvPr>
          <p:cNvPicPr>
            <a:picLocks noChangeAspect="1"/>
          </p:cNvPicPr>
          <p:nvPr/>
        </p:nvPicPr>
        <p:blipFill>
          <a:blip r:embed="rId7"/>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404297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Team Divisions by Location</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059930"/>
            <a:ext cx="4860000" cy="360000"/>
          </a:xfrm>
        </p:spPr>
        <p:txBody>
          <a:bodyPr/>
          <a:lstStyle/>
          <a:p>
            <a:r>
              <a:rPr lang="en-US"/>
              <a:t>Insights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606949"/>
            <a:ext cx="4860000" cy="3389085"/>
          </a:xfrm>
        </p:spPr>
        <p:txBody>
          <a:bodyPr vert="horz" lIns="0" tIns="0" rIns="0" bIns="0" rtlCol="0" anchor="t">
            <a:noAutofit/>
          </a:bodyPr>
          <a:lstStyle/>
          <a:p>
            <a:r>
              <a:rPr lang="en-US">
                <a:ea typeface="+mn-lt"/>
                <a:cs typeface="+mn-lt"/>
              </a:rPr>
              <a:t>Majority of participants live in CA &amp; CO </a:t>
            </a:r>
          </a:p>
          <a:p>
            <a:r>
              <a:rPr lang="en-US"/>
              <a:t>Highest Family and Friends participation:</a:t>
            </a:r>
          </a:p>
          <a:p>
            <a:pPr lvl="1"/>
            <a:r>
              <a:rPr lang="en-US"/>
              <a:t>CA – 33%</a:t>
            </a:r>
          </a:p>
          <a:p>
            <a:pPr lvl="2"/>
            <a:r>
              <a:rPr lang="en-US"/>
              <a:t>Los Angeles</a:t>
            </a:r>
          </a:p>
          <a:p>
            <a:pPr lvl="2"/>
            <a:r>
              <a:rPr lang="en-US"/>
              <a:t>Huntington Beach</a:t>
            </a:r>
          </a:p>
          <a:p>
            <a:pPr lvl="1"/>
            <a:r>
              <a:rPr lang="en-US"/>
              <a:t>CO – 22%</a:t>
            </a:r>
          </a:p>
          <a:p>
            <a:pPr lvl="2"/>
            <a:r>
              <a:rPr lang="en-US"/>
              <a:t>Centennial</a:t>
            </a:r>
          </a:p>
          <a:p>
            <a:endParaRPr lang="en-US"/>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11</a:t>
            </a:fld>
            <a:endParaRPr lang="en-US"/>
          </a:p>
        </p:txBody>
      </p:sp>
      <p:pic>
        <p:nvPicPr>
          <p:cNvPr id="5" name="Picture 5" descr="Chart, treemap chart&#10;&#10;Description automatically generated">
            <a:extLst>
              <a:ext uri="{FF2B5EF4-FFF2-40B4-BE49-F238E27FC236}">
                <a16:creationId xmlns:a16="http://schemas.microsoft.com/office/drawing/2014/main" id="{E26A4C2B-A100-4DF6-AAD3-C2BDB35427A1}"/>
              </a:ext>
            </a:extLst>
          </p:cNvPr>
          <p:cNvPicPr>
            <a:picLocks noChangeAspect="1"/>
          </p:cNvPicPr>
          <p:nvPr/>
        </p:nvPicPr>
        <p:blipFill>
          <a:blip r:embed="rId3"/>
          <a:stretch>
            <a:fillRect/>
          </a:stretch>
        </p:blipFill>
        <p:spPr>
          <a:xfrm>
            <a:off x="5874590" y="1487356"/>
            <a:ext cx="5000443" cy="4300233"/>
          </a:xfrm>
          <a:prstGeom prst="rect">
            <a:avLst/>
          </a:prstGeom>
        </p:spPr>
      </p:pic>
      <p:pic>
        <p:nvPicPr>
          <p:cNvPr id="6" name="Picture 5" descr="Icon&#10;&#10;Description automatically generated">
            <a:extLst>
              <a:ext uri="{FF2B5EF4-FFF2-40B4-BE49-F238E27FC236}">
                <a16:creationId xmlns:a16="http://schemas.microsoft.com/office/drawing/2014/main" id="{5BB2F37A-B0F3-4121-9936-78DAA6B43C22}"/>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90689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a:t>Recommendations for Family and Friends</a:t>
            </a:r>
          </a:p>
        </p:txBody>
      </p:sp>
      <p:pic>
        <p:nvPicPr>
          <p:cNvPr id="70" name="Picture Placeholder 24" descr="Bullseye icon">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a:xfrm>
            <a:off x="432000" y="2141337"/>
            <a:ext cx="576765" cy="509964"/>
          </a:xfrm>
          <a:prstGeom prst="rect">
            <a:avLst/>
          </a:prstGeom>
        </p:spPr>
      </p:pic>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a:xfrm>
            <a:off x="1351680" y="2161556"/>
            <a:ext cx="3630217" cy="824639"/>
          </a:xfrm>
        </p:spPr>
        <p:txBody>
          <a:bodyPr/>
          <a:lstStyle/>
          <a:p>
            <a:pPr>
              <a:lnSpc>
                <a:spcPct val="100000"/>
              </a:lnSpc>
            </a:pPr>
            <a:r>
              <a:rPr lang="en-US" sz="2400">
                <a:ea typeface="+mj-lt"/>
                <a:cs typeface="Arial"/>
              </a:rPr>
              <a:t>Location-based marketing</a:t>
            </a:r>
            <a:endParaRPr lang="en-US" sz="2400"/>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353061" y="2987881"/>
            <a:ext cx="3069500" cy="3438119"/>
          </a:xfrm>
        </p:spPr>
        <p:txBody>
          <a:bodyPr vert="horz" lIns="0" tIns="0" rIns="0" bIns="0" rtlCol="0" anchor="t">
            <a:noAutofit/>
          </a:bodyPr>
          <a:lstStyle/>
          <a:p>
            <a:r>
              <a:rPr lang="en-US">
                <a:ea typeface="+mn-lt"/>
                <a:cs typeface="+mn-lt"/>
              </a:rPr>
              <a:t>Segment market by the cities its participants live in, and total donations raised </a:t>
            </a:r>
            <a:endParaRPr lang="en-US"/>
          </a:p>
          <a:p>
            <a:pPr lvl="1"/>
            <a:r>
              <a:rPr lang="en-US" u="sng">
                <a:ea typeface="+mn-lt"/>
                <a:cs typeface="+mn-lt"/>
              </a:rPr>
              <a:t>Los Angeles (CA):</a:t>
            </a:r>
            <a:r>
              <a:rPr lang="en-US">
                <a:ea typeface="+mn-lt"/>
                <a:cs typeface="+mn-lt"/>
              </a:rPr>
              <a:t> raised $50,433 </a:t>
            </a:r>
            <a:endParaRPr lang="en-US" u="sng">
              <a:ea typeface="+mn-lt"/>
              <a:cs typeface="+mn-lt"/>
            </a:endParaRPr>
          </a:p>
          <a:p>
            <a:pPr lvl="1"/>
            <a:r>
              <a:rPr lang="en-US" u="sng">
                <a:ea typeface="+mn-lt"/>
                <a:cs typeface="+mn-lt"/>
              </a:rPr>
              <a:t> Huntington Beach (CA)</a:t>
            </a:r>
            <a:r>
              <a:rPr lang="en-US">
                <a:ea typeface="+mn-lt"/>
                <a:cs typeface="+mn-lt"/>
              </a:rPr>
              <a:t>: raised $44,180.87</a:t>
            </a:r>
            <a:endParaRPr lang="en-US"/>
          </a:p>
          <a:p>
            <a:pPr lvl="1"/>
            <a:r>
              <a:rPr lang="en-US" u="sng">
                <a:ea typeface="+mn-lt"/>
                <a:cs typeface="+mn-lt"/>
              </a:rPr>
              <a:t>Centennial (CO)</a:t>
            </a:r>
            <a:r>
              <a:rPr lang="en-US">
                <a:ea typeface="+mn-lt"/>
                <a:cs typeface="+mn-lt"/>
              </a:rPr>
              <a:t>: raised $158,003</a:t>
            </a:r>
            <a:endParaRPr lang="en-US"/>
          </a:p>
          <a:p>
            <a:r>
              <a:rPr lang="en-US">
                <a:ea typeface="+mn-lt"/>
                <a:cs typeface="+mn-lt"/>
              </a:rPr>
              <a:t>Bike MS can focus on hosting their flagship events in these three cities.</a:t>
            </a:r>
            <a:endParaRPr lang="en-US"/>
          </a:p>
        </p:txBody>
      </p:sp>
      <p:sp>
        <p:nvSpPr>
          <p:cNvPr id="4" name="Slide Number Placeholder 3">
            <a:extLst>
              <a:ext uri="{FF2B5EF4-FFF2-40B4-BE49-F238E27FC236}">
                <a16:creationId xmlns:a16="http://schemas.microsoft.com/office/drawing/2014/main" id="{5EBCFEDF-9990-41FD-BD04-8F48FA99ADB2}"/>
              </a:ext>
            </a:extLst>
          </p:cNvPr>
          <p:cNvSpPr>
            <a:spLocks noGrp="1"/>
          </p:cNvSpPr>
          <p:nvPr>
            <p:ph type="sldNum" sz="quarter" idx="18"/>
          </p:nvPr>
        </p:nvSpPr>
        <p:spPr/>
        <p:txBody>
          <a:bodyPr/>
          <a:lstStyle/>
          <a:p>
            <a:r>
              <a:rPr lang="en-US"/>
              <a:t>page </a:t>
            </a:r>
            <a:fld id="{19B51A1E-902D-48AF-9020-955120F399B6}" type="slidenum">
              <a:rPr lang="en-US" smtClean="0"/>
              <a:pPr/>
              <a:t>12</a:t>
            </a:fld>
            <a:endParaRPr lang="en-US"/>
          </a:p>
        </p:txBody>
      </p:sp>
      <p:sp>
        <p:nvSpPr>
          <p:cNvPr id="7" name="Text Placeholder 1">
            <a:extLst>
              <a:ext uri="{FF2B5EF4-FFF2-40B4-BE49-F238E27FC236}">
                <a16:creationId xmlns:a16="http://schemas.microsoft.com/office/drawing/2014/main" id="{B3EA5DA2-7614-1743-8D62-ABDFE22C527A}"/>
              </a:ext>
            </a:extLst>
          </p:cNvPr>
          <p:cNvSpPr txBox="1">
            <a:spLocks/>
          </p:cNvSpPr>
          <p:nvPr/>
        </p:nvSpPr>
        <p:spPr>
          <a:xfrm>
            <a:off x="6568749" y="2054572"/>
            <a:ext cx="4006486" cy="824639"/>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tx1">
                    <a:lumMod val="75000"/>
                    <a:lumOff val="2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n-US" sz="2400"/>
              <a:t>Promoting more family—friendly events</a:t>
            </a:r>
          </a:p>
        </p:txBody>
      </p:sp>
      <p:sp>
        <p:nvSpPr>
          <p:cNvPr id="8" name="Content Placeholder 2">
            <a:extLst>
              <a:ext uri="{FF2B5EF4-FFF2-40B4-BE49-F238E27FC236}">
                <a16:creationId xmlns:a16="http://schemas.microsoft.com/office/drawing/2014/main" id="{B38FA139-B128-304A-AFB5-157FA0BC9B8D}"/>
              </a:ext>
            </a:extLst>
          </p:cNvPr>
          <p:cNvSpPr txBox="1">
            <a:spLocks/>
          </p:cNvSpPr>
          <p:nvPr/>
        </p:nvSpPr>
        <p:spPr>
          <a:xfrm>
            <a:off x="6651929" y="2982541"/>
            <a:ext cx="3069500" cy="3051905"/>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Promoting the Bike MS event as a “fun family weekend activity” and not just an ordinary fundraising event.</a:t>
            </a:r>
            <a:endParaRPr lang="en-US"/>
          </a:p>
          <a:p>
            <a:r>
              <a:rPr lang="en-US">
                <a:ea typeface="+mn-lt"/>
                <a:cs typeface="+mn-lt"/>
              </a:rPr>
              <a:t>Bike MS events for children like learning how to ride a bike and educational workshops.</a:t>
            </a:r>
          </a:p>
          <a:p>
            <a:pPr lvl="1"/>
            <a:endParaRPr lang="en-US">
              <a:ea typeface="+mn-lt"/>
              <a:cs typeface="+mn-lt"/>
            </a:endParaRPr>
          </a:p>
          <a:p>
            <a:pPr lvl="1"/>
            <a:endParaRPr lang="en-US">
              <a:ea typeface="+mn-lt"/>
              <a:cs typeface="+mn-lt"/>
            </a:endParaRPr>
          </a:p>
          <a:p>
            <a:pPr lvl="1"/>
            <a:endParaRPr lang="en-US"/>
          </a:p>
        </p:txBody>
      </p:sp>
      <p:pic>
        <p:nvPicPr>
          <p:cNvPr id="16" name="Picture Placeholder 44" descr="Family with two children with solid fill">
            <a:extLst>
              <a:ext uri="{FF2B5EF4-FFF2-40B4-BE49-F238E27FC236}">
                <a16:creationId xmlns:a16="http://schemas.microsoft.com/office/drawing/2014/main" id="{CADDE131-F717-5449-8EB4-DBF2D648D1A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23252" y="2029509"/>
            <a:ext cx="621792" cy="621792"/>
          </a:xfrm>
          <a:prstGeom prst="rect">
            <a:avLst/>
          </a:prstGeom>
        </p:spPr>
      </p:pic>
      <p:pic>
        <p:nvPicPr>
          <p:cNvPr id="5" name="Picture 5" descr="Icon&#10;&#10;Description automatically generated">
            <a:extLst>
              <a:ext uri="{FF2B5EF4-FFF2-40B4-BE49-F238E27FC236}">
                <a16:creationId xmlns:a16="http://schemas.microsoft.com/office/drawing/2014/main" id="{1D7B2077-25F1-48FE-955E-6EBF34EC0FDF}"/>
              </a:ext>
            </a:extLst>
          </p:cNvPr>
          <p:cNvPicPr>
            <a:picLocks noChangeAspect="1"/>
          </p:cNvPicPr>
          <p:nvPr/>
        </p:nvPicPr>
        <p:blipFill>
          <a:blip r:embed="rId7"/>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7888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Connection to MS</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844270"/>
            <a:ext cx="4860000" cy="360000"/>
          </a:xfrm>
        </p:spPr>
        <p:txBody>
          <a:bodyPr/>
          <a:lstStyle/>
          <a:p>
            <a:r>
              <a:rPr lang="en-US"/>
              <a:t>Chart Design</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362534"/>
            <a:ext cx="4860000" cy="988067"/>
          </a:xfrm>
        </p:spPr>
        <p:txBody>
          <a:bodyPr vert="horz" lIns="0" tIns="0" rIns="0" bIns="0" rtlCol="0" anchor="t">
            <a:noAutofit/>
          </a:bodyPr>
          <a:lstStyle/>
          <a:p>
            <a:r>
              <a:rPr lang="en-US">
                <a:ea typeface="+mn-lt"/>
                <a:cs typeface="+mn-lt"/>
              </a:rPr>
              <a:t>Simple and easy to understand </a:t>
            </a:r>
            <a:endParaRPr lang="en-US"/>
          </a:p>
          <a:p>
            <a:r>
              <a:rPr lang="en-US">
                <a:ea typeface="+mn-lt"/>
                <a:cs typeface="+mn-lt"/>
              </a:rPr>
              <a:t>Pie chart is practical for comparing similar categories </a:t>
            </a:r>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13</a:t>
            </a:fld>
            <a:endParaRPr lang="en-US"/>
          </a:p>
        </p:txBody>
      </p:sp>
      <p:sp>
        <p:nvSpPr>
          <p:cNvPr id="5" name="Text Placeholder 1">
            <a:extLst>
              <a:ext uri="{FF2B5EF4-FFF2-40B4-BE49-F238E27FC236}">
                <a16:creationId xmlns:a16="http://schemas.microsoft.com/office/drawing/2014/main" id="{A37CDFA3-7651-44F9-885B-794186A5B13D}"/>
              </a:ext>
            </a:extLst>
          </p:cNvPr>
          <p:cNvSpPr txBox="1">
            <a:spLocks/>
          </p:cNvSpPr>
          <p:nvPr/>
        </p:nvSpPr>
        <p:spPr>
          <a:xfrm>
            <a:off x="426249" y="3578179"/>
            <a:ext cx="486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Assumptions</a:t>
            </a:r>
          </a:p>
        </p:txBody>
      </p:sp>
      <p:sp>
        <p:nvSpPr>
          <p:cNvPr id="6" name="Content Placeholder 2">
            <a:extLst>
              <a:ext uri="{FF2B5EF4-FFF2-40B4-BE49-F238E27FC236}">
                <a16:creationId xmlns:a16="http://schemas.microsoft.com/office/drawing/2014/main" id="{C6C87F9C-66A8-4365-B090-B4AE4C0B6EA1}"/>
              </a:ext>
            </a:extLst>
          </p:cNvPr>
          <p:cNvSpPr txBox="1">
            <a:spLocks/>
          </p:cNvSpPr>
          <p:nvPr/>
        </p:nvSpPr>
        <p:spPr>
          <a:xfrm>
            <a:off x="426249" y="4096443"/>
            <a:ext cx="4860000" cy="1534407"/>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Missing values = no connection to MS </a:t>
            </a:r>
            <a:endParaRPr lang="en-US">
              <a:latin typeface="Corbel"/>
              <a:ea typeface="+mn-lt"/>
              <a:cs typeface="Arial"/>
            </a:endParaRPr>
          </a:p>
          <a:p>
            <a:r>
              <a:rPr lang="en-US">
                <a:ea typeface="+mn-lt"/>
                <a:cs typeface="+mn-lt"/>
              </a:rPr>
              <a:t>A participant's connection to MS can influence their own donation levels/amounts, but not their supporters' donations </a:t>
            </a:r>
            <a:endParaRPr lang="en-US"/>
          </a:p>
          <a:p>
            <a:endParaRPr lang="en-US"/>
          </a:p>
          <a:p>
            <a:endParaRPr lang="en-US"/>
          </a:p>
        </p:txBody>
      </p:sp>
      <p:pic>
        <p:nvPicPr>
          <p:cNvPr id="12" name="Picture 11" descr="Graphical user interface, diagram, application&#10;&#10;Description automatically generated">
            <a:extLst>
              <a:ext uri="{FF2B5EF4-FFF2-40B4-BE49-F238E27FC236}">
                <a16:creationId xmlns:a16="http://schemas.microsoft.com/office/drawing/2014/main" id="{7A454A3D-7208-45C7-A9B7-0FD4E17F0A93}"/>
              </a:ext>
            </a:extLst>
          </p:cNvPr>
          <p:cNvPicPr>
            <a:picLocks noChangeAspect="1"/>
          </p:cNvPicPr>
          <p:nvPr/>
        </p:nvPicPr>
        <p:blipFill>
          <a:blip r:embed="rId3"/>
          <a:stretch>
            <a:fillRect/>
          </a:stretch>
        </p:blipFill>
        <p:spPr>
          <a:xfrm>
            <a:off x="5975229" y="1425938"/>
            <a:ext cx="5014823" cy="4293673"/>
          </a:xfrm>
          <a:prstGeom prst="rect">
            <a:avLst/>
          </a:prstGeom>
        </p:spPr>
      </p:pic>
      <p:pic>
        <p:nvPicPr>
          <p:cNvPr id="8" name="Picture 5" descr="Icon&#10;&#10;Description automatically generated">
            <a:extLst>
              <a:ext uri="{FF2B5EF4-FFF2-40B4-BE49-F238E27FC236}">
                <a16:creationId xmlns:a16="http://schemas.microsoft.com/office/drawing/2014/main" id="{8F480DDA-5EDF-4608-8C0D-AC8D1D413F47}"/>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99838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Connection to MS</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973666"/>
            <a:ext cx="4860000" cy="360000"/>
          </a:xfrm>
        </p:spPr>
        <p:txBody>
          <a:bodyPr/>
          <a:lstStyle/>
          <a:p>
            <a:r>
              <a:rPr lang="en-US"/>
              <a:t>Insights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463175"/>
            <a:ext cx="4860000" cy="2756481"/>
          </a:xfrm>
        </p:spPr>
        <p:txBody>
          <a:bodyPr vert="horz" lIns="0" tIns="0" rIns="0" bIns="0" rtlCol="0" anchor="t">
            <a:noAutofit/>
          </a:bodyPr>
          <a:lstStyle/>
          <a:p>
            <a:r>
              <a:rPr lang="en-US">
                <a:ea typeface="+mn-lt"/>
                <a:cs typeface="+mn-lt"/>
              </a:rPr>
              <a:t>Participants with a connection to MS are motivated more deeply by the cause </a:t>
            </a:r>
          </a:p>
          <a:p>
            <a:r>
              <a:rPr lang="en-US">
                <a:ea typeface="+mn-lt"/>
                <a:cs typeface="+mn-lt"/>
              </a:rPr>
              <a:t>80% have </a:t>
            </a:r>
            <a:r>
              <a:rPr lang="en-US" b="1">
                <a:ea typeface="+mn-lt"/>
                <a:cs typeface="+mn-lt"/>
              </a:rPr>
              <a:t>friends or close family members with MS</a:t>
            </a:r>
            <a:endParaRPr lang="en-US" b="1"/>
          </a:p>
          <a:p>
            <a:endParaRPr lang="en-US">
              <a:ea typeface="+mn-lt"/>
              <a:cs typeface="+mn-lt"/>
            </a:endParaRPr>
          </a:p>
          <a:p>
            <a:r>
              <a:rPr lang="en-US">
                <a:ea typeface="+mn-lt"/>
                <a:cs typeface="+mn-lt"/>
              </a:rPr>
              <a:t>92% of participants who donated </a:t>
            </a:r>
            <a:r>
              <a:rPr lang="en-US" b="1">
                <a:ea typeface="+mn-lt"/>
                <a:cs typeface="+mn-lt"/>
              </a:rPr>
              <a:t>25 times or more</a:t>
            </a:r>
            <a:r>
              <a:rPr lang="en-US">
                <a:ea typeface="+mn-lt"/>
                <a:cs typeface="+mn-lt"/>
              </a:rPr>
              <a:t> have </a:t>
            </a:r>
            <a:r>
              <a:rPr lang="en-US" b="1">
                <a:ea typeface="+mn-lt"/>
                <a:cs typeface="+mn-lt"/>
              </a:rPr>
              <a:t>relatives with MS</a:t>
            </a:r>
            <a:r>
              <a:rPr lang="en-US">
                <a:ea typeface="+mn-lt"/>
                <a:cs typeface="+mn-lt"/>
              </a:rPr>
              <a:t> </a:t>
            </a:r>
            <a:endParaRPr lang="en-US"/>
          </a:p>
          <a:p>
            <a:r>
              <a:rPr lang="en-US">
                <a:ea typeface="+mn-lt"/>
                <a:cs typeface="+mn-lt"/>
              </a:rPr>
              <a:t>BUT less than 20% of participants donate </a:t>
            </a:r>
            <a:r>
              <a:rPr lang="en-US" b="1">
                <a:ea typeface="+mn-lt"/>
                <a:cs typeface="+mn-lt"/>
              </a:rPr>
              <a:t>3 times or more </a:t>
            </a:r>
            <a:endParaRPr lang="en-US" b="1"/>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14</a:t>
            </a:fld>
            <a:endParaRPr lang="en-US"/>
          </a:p>
        </p:txBody>
      </p:sp>
      <p:pic>
        <p:nvPicPr>
          <p:cNvPr id="12" name="Picture 11" descr="Graphical user interface, diagram, application&#10;&#10;Description automatically generated">
            <a:extLst>
              <a:ext uri="{FF2B5EF4-FFF2-40B4-BE49-F238E27FC236}">
                <a16:creationId xmlns:a16="http://schemas.microsoft.com/office/drawing/2014/main" id="{7A454A3D-7208-45C7-A9B7-0FD4E17F0A93}"/>
              </a:ext>
            </a:extLst>
          </p:cNvPr>
          <p:cNvPicPr>
            <a:picLocks noChangeAspect="1"/>
          </p:cNvPicPr>
          <p:nvPr/>
        </p:nvPicPr>
        <p:blipFill>
          <a:blip r:embed="rId3"/>
          <a:stretch>
            <a:fillRect/>
          </a:stretch>
        </p:blipFill>
        <p:spPr>
          <a:xfrm>
            <a:off x="5975229" y="1425938"/>
            <a:ext cx="5014823" cy="4293673"/>
          </a:xfrm>
          <a:prstGeom prst="rect">
            <a:avLst/>
          </a:prstGeom>
        </p:spPr>
      </p:pic>
      <p:pic>
        <p:nvPicPr>
          <p:cNvPr id="5" name="Picture 5" descr="Icon&#10;&#10;Description automatically generated">
            <a:extLst>
              <a:ext uri="{FF2B5EF4-FFF2-40B4-BE49-F238E27FC236}">
                <a16:creationId xmlns:a16="http://schemas.microsoft.com/office/drawing/2014/main" id="{9C3A257D-463C-457E-BB7F-F5DA58DA5FFD}"/>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66718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a:t>Recommendations</a:t>
            </a:r>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a:xfrm>
            <a:off x="1630587" y="2157501"/>
            <a:ext cx="4004028" cy="450828"/>
          </a:xfrm>
        </p:spPr>
        <p:txBody>
          <a:bodyPr/>
          <a:lstStyle/>
          <a:p>
            <a:pPr>
              <a:lnSpc>
                <a:spcPct val="100000"/>
              </a:lnSpc>
            </a:pPr>
            <a:r>
              <a:rPr lang="en-US" sz="2400">
                <a:ea typeface="+mj-lt"/>
                <a:cs typeface="Arial"/>
              </a:rPr>
              <a:t>Promoting past event success</a:t>
            </a:r>
            <a:endParaRPr lang="en-US"/>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631968" y="3127599"/>
            <a:ext cx="3543952" cy="1585414"/>
          </a:xfrm>
        </p:spPr>
        <p:txBody>
          <a:bodyPr vert="horz" lIns="0" tIns="0" rIns="0" bIns="0" rtlCol="0" anchor="t">
            <a:noAutofit/>
          </a:bodyPr>
          <a:lstStyle/>
          <a:p>
            <a:r>
              <a:rPr lang="en-US">
                <a:ea typeface="+mn-lt"/>
                <a:cs typeface="+mn-lt"/>
              </a:rPr>
              <a:t>Keeping participants informed about funds raised in previous years</a:t>
            </a:r>
          </a:p>
          <a:p>
            <a:r>
              <a:rPr lang="en-US">
                <a:cs typeface="Arial"/>
              </a:rPr>
              <a:t>Letting participants know they are making a difference</a:t>
            </a:r>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a:xfrm>
            <a:off x="6758962" y="3127795"/>
            <a:ext cx="3825897" cy="1681537"/>
          </a:xfrm>
        </p:spPr>
        <p:txBody>
          <a:bodyPr vert="horz" lIns="0" tIns="0" rIns="0" bIns="0" rtlCol="0" anchor="t">
            <a:noAutofit/>
          </a:bodyPr>
          <a:lstStyle/>
          <a:p>
            <a:r>
              <a:rPr lang="en-US">
                <a:ea typeface="+mn-lt"/>
                <a:cs typeface="+mn-lt"/>
              </a:rPr>
              <a:t>Telling success stories of how donations have improved the lives of individuals with MS</a:t>
            </a:r>
          </a:p>
          <a:p>
            <a:r>
              <a:rPr lang="en-US"/>
              <a:t>Ensures that they are committed to the cause and continue to help with fundraising</a:t>
            </a:r>
          </a:p>
          <a:p>
            <a:pPr marL="0" indent="0">
              <a:buNone/>
            </a:pPr>
            <a:endParaRPr lang="en-US"/>
          </a:p>
        </p:txBody>
      </p:sp>
      <p:sp>
        <p:nvSpPr>
          <p:cNvPr id="4" name="Slide Number Placeholder 3">
            <a:extLst>
              <a:ext uri="{FF2B5EF4-FFF2-40B4-BE49-F238E27FC236}">
                <a16:creationId xmlns:a16="http://schemas.microsoft.com/office/drawing/2014/main" id="{5EBCFEDF-9990-41FD-BD04-8F48FA99ADB2}"/>
              </a:ext>
            </a:extLst>
          </p:cNvPr>
          <p:cNvSpPr>
            <a:spLocks noGrp="1"/>
          </p:cNvSpPr>
          <p:nvPr>
            <p:ph type="sldNum" sz="quarter" idx="18"/>
          </p:nvPr>
        </p:nvSpPr>
        <p:spPr/>
        <p:txBody>
          <a:bodyPr/>
          <a:lstStyle/>
          <a:p>
            <a:r>
              <a:rPr lang="en-US"/>
              <a:t>page </a:t>
            </a:r>
            <a:fld id="{19B51A1E-902D-48AF-9020-955120F399B6}" type="slidenum">
              <a:rPr lang="en-US" smtClean="0"/>
              <a:pPr/>
              <a:t>15</a:t>
            </a:fld>
            <a:endParaRPr lang="en-US"/>
          </a:p>
        </p:txBody>
      </p:sp>
      <p:sp>
        <p:nvSpPr>
          <p:cNvPr id="12" name="Text Placeholder 1">
            <a:extLst>
              <a:ext uri="{FF2B5EF4-FFF2-40B4-BE49-F238E27FC236}">
                <a16:creationId xmlns:a16="http://schemas.microsoft.com/office/drawing/2014/main" id="{D0F3B9D1-2009-4D35-9EB9-7BA3174270D2}"/>
              </a:ext>
            </a:extLst>
          </p:cNvPr>
          <p:cNvSpPr txBox="1">
            <a:spLocks/>
          </p:cNvSpPr>
          <p:nvPr/>
        </p:nvSpPr>
        <p:spPr>
          <a:xfrm>
            <a:off x="6757553" y="2151750"/>
            <a:ext cx="3817122" cy="565847"/>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tx1">
                    <a:lumMod val="75000"/>
                    <a:lumOff val="2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n-US" sz="2400">
                <a:cs typeface="Arial"/>
              </a:rPr>
              <a:t>Success stories</a:t>
            </a:r>
            <a:endParaRPr lang="en-US"/>
          </a:p>
        </p:txBody>
      </p:sp>
      <p:pic>
        <p:nvPicPr>
          <p:cNvPr id="8" name="Picture Placeholder 44" descr="Handshake icon">
            <a:extLst>
              <a:ext uri="{FF2B5EF4-FFF2-40B4-BE49-F238E27FC236}">
                <a16:creationId xmlns:a16="http://schemas.microsoft.com/office/drawing/2014/main" id="{0A61290F-9736-4518-9AD4-BCA6BB3AA2E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927096" y="2020331"/>
            <a:ext cx="621792" cy="621792"/>
          </a:xfrm>
          <a:prstGeom prst="rect">
            <a:avLst/>
          </a:prstGeom>
        </p:spPr>
      </p:pic>
      <p:pic>
        <p:nvPicPr>
          <p:cNvPr id="10" name="Picture Placeholder 36" descr="Megaphone icon">
            <a:extLst>
              <a:ext uri="{FF2B5EF4-FFF2-40B4-BE49-F238E27FC236}">
                <a16:creationId xmlns:a16="http://schemas.microsoft.com/office/drawing/2014/main" id="{DF27A88C-D4C0-4A86-898B-F12CC742AEF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800131" y="2017634"/>
            <a:ext cx="621792" cy="621792"/>
          </a:xfrm>
          <a:prstGeom prst="rect">
            <a:avLst/>
          </a:prstGeom>
        </p:spPr>
      </p:pic>
      <p:pic>
        <p:nvPicPr>
          <p:cNvPr id="6" name="Picture 5" descr="Icon&#10;&#10;Description automatically generated">
            <a:extLst>
              <a:ext uri="{FF2B5EF4-FFF2-40B4-BE49-F238E27FC236}">
                <a16:creationId xmlns:a16="http://schemas.microsoft.com/office/drawing/2014/main" id="{9B103834-98D4-4EDD-8C70-120C261A4C9B}"/>
              </a:ext>
            </a:extLst>
          </p:cNvPr>
          <p:cNvPicPr>
            <a:picLocks noChangeAspect="1"/>
          </p:cNvPicPr>
          <p:nvPr/>
        </p:nvPicPr>
        <p:blipFill>
          <a:blip r:embed="rId7"/>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2712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Event Registration/Promotion</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645215"/>
            <a:ext cx="4860000" cy="360000"/>
          </a:xfrm>
        </p:spPr>
        <p:txBody>
          <a:bodyPr/>
          <a:lstStyle/>
          <a:p>
            <a:r>
              <a:rPr lang="en-US"/>
              <a:t>Chart Design</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259664"/>
            <a:ext cx="4860000" cy="1390633"/>
          </a:xfrm>
        </p:spPr>
        <p:txBody>
          <a:bodyPr vert="horz" lIns="0" tIns="0" rIns="0" bIns="0" rtlCol="0" anchor="t">
            <a:noAutofit/>
          </a:bodyPr>
          <a:lstStyle/>
          <a:p>
            <a:r>
              <a:rPr lang="en-US">
                <a:ea typeface="+mn-lt"/>
                <a:cs typeface="+mn-lt"/>
              </a:rPr>
              <a:t>Dual Axis Line Chart </a:t>
            </a:r>
            <a:endParaRPr lang="en-US"/>
          </a:p>
          <a:p>
            <a:r>
              <a:rPr lang="en-US" err="1">
                <a:ea typeface="+mn-lt"/>
                <a:cs typeface="+mn-lt"/>
              </a:rPr>
              <a:t>Visualise</a:t>
            </a:r>
            <a:r>
              <a:rPr lang="en-US">
                <a:ea typeface="+mn-lt"/>
                <a:cs typeface="+mn-lt"/>
              </a:rPr>
              <a:t> trends over a time period for two different measures </a:t>
            </a:r>
          </a:p>
          <a:p>
            <a:r>
              <a:rPr lang="en-US">
                <a:ea typeface="+mn-lt"/>
                <a:cs typeface="+mn-lt"/>
              </a:rPr>
              <a:t>Observe a correlation between the measures </a:t>
            </a:r>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16</a:t>
            </a:fld>
            <a:endParaRPr lang="en-US"/>
          </a:p>
        </p:txBody>
      </p:sp>
      <p:sp>
        <p:nvSpPr>
          <p:cNvPr id="11" name="Text Placeholder 1">
            <a:extLst>
              <a:ext uri="{FF2B5EF4-FFF2-40B4-BE49-F238E27FC236}">
                <a16:creationId xmlns:a16="http://schemas.microsoft.com/office/drawing/2014/main" id="{42CA0717-1BD0-49A8-AE3E-2394CC52B676}"/>
              </a:ext>
            </a:extLst>
          </p:cNvPr>
          <p:cNvSpPr txBox="1">
            <a:spLocks/>
          </p:cNvSpPr>
          <p:nvPr/>
        </p:nvSpPr>
        <p:spPr>
          <a:xfrm>
            <a:off x="426248" y="3723572"/>
            <a:ext cx="486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Insights</a:t>
            </a:r>
          </a:p>
        </p:txBody>
      </p:sp>
      <p:sp>
        <p:nvSpPr>
          <p:cNvPr id="13" name="Content Placeholder 2">
            <a:extLst>
              <a:ext uri="{FF2B5EF4-FFF2-40B4-BE49-F238E27FC236}">
                <a16:creationId xmlns:a16="http://schemas.microsoft.com/office/drawing/2014/main" id="{411FDAC8-BC0E-40FE-81C3-1C826FE7C694}"/>
              </a:ext>
            </a:extLst>
          </p:cNvPr>
          <p:cNvSpPr txBox="1">
            <a:spLocks/>
          </p:cNvSpPr>
          <p:nvPr/>
        </p:nvSpPr>
        <p:spPr>
          <a:xfrm>
            <a:off x="426249" y="4336403"/>
            <a:ext cx="4860000" cy="786784"/>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Overall downward trend </a:t>
            </a:r>
          </a:p>
          <a:p>
            <a:r>
              <a:rPr lang="en-US">
                <a:ea typeface="+mn-lt"/>
                <a:cs typeface="+mn-lt"/>
              </a:rPr>
              <a:t>Closest correlation seen with offline participants </a:t>
            </a:r>
          </a:p>
          <a:p>
            <a:endParaRPr lang="en-US">
              <a:ea typeface="+mn-lt"/>
              <a:cs typeface="+mn-lt"/>
            </a:endParaRPr>
          </a:p>
          <a:p>
            <a:endParaRPr lang="en-US">
              <a:ea typeface="+mn-lt"/>
              <a:cs typeface="+mn-lt"/>
            </a:endParaRPr>
          </a:p>
        </p:txBody>
      </p:sp>
      <p:pic>
        <p:nvPicPr>
          <p:cNvPr id="12" name="Picture 11" descr="Chart, line chart&#10;&#10;Description automatically generated">
            <a:extLst>
              <a:ext uri="{FF2B5EF4-FFF2-40B4-BE49-F238E27FC236}">
                <a16:creationId xmlns:a16="http://schemas.microsoft.com/office/drawing/2014/main" id="{4B9DFD44-41A6-4377-9A63-2A9F4DE4FDDB}"/>
              </a:ext>
            </a:extLst>
          </p:cNvPr>
          <p:cNvPicPr>
            <a:picLocks noChangeAspect="1"/>
          </p:cNvPicPr>
          <p:nvPr/>
        </p:nvPicPr>
        <p:blipFill>
          <a:blip r:embed="rId3"/>
          <a:stretch>
            <a:fillRect/>
          </a:stretch>
        </p:blipFill>
        <p:spPr>
          <a:xfrm>
            <a:off x="5716842" y="1350559"/>
            <a:ext cx="5231495" cy="4464876"/>
          </a:xfrm>
          <a:prstGeom prst="rect">
            <a:avLst/>
          </a:prstGeom>
        </p:spPr>
      </p:pic>
      <p:pic>
        <p:nvPicPr>
          <p:cNvPr id="5" name="Picture 5" descr="Icon&#10;&#10;Description automatically generated">
            <a:extLst>
              <a:ext uri="{FF2B5EF4-FFF2-40B4-BE49-F238E27FC236}">
                <a16:creationId xmlns:a16="http://schemas.microsoft.com/office/drawing/2014/main" id="{085D4D6B-58B2-47E4-B8BC-329D5FD146C4}"/>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7588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Event Registration/Promotion</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051628"/>
            <a:ext cx="4860000" cy="360000"/>
          </a:xfrm>
        </p:spPr>
        <p:txBody>
          <a:bodyPr/>
          <a:lstStyle/>
          <a:p>
            <a:r>
              <a:rPr lang="en-US"/>
              <a:t>Insights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476945"/>
            <a:ext cx="4860000" cy="1390633"/>
          </a:xfrm>
        </p:spPr>
        <p:txBody>
          <a:bodyPr vert="horz" lIns="0" tIns="0" rIns="0" bIns="0" rtlCol="0" anchor="t">
            <a:noAutofit/>
          </a:bodyPr>
          <a:lstStyle/>
          <a:p>
            <a:r>
              <a:rPr lang="en-US">
                <a:ea typeface="+mn-lt"/>
                <a:cs typeface="+mn-lt"/>
              </a:rPr>
              <a:t>Offline registrants more likely to read emails </a:t>
            </a:r>
          </a:p>
          <a:p>
            <a:r>
              <a:rPr lang="en-US">
                <a:ea typeface="+mn-lt"/>
                <a:cs typeface="+mn-lt"/>
              </a:rPr>
              <a:t>However, emails more likely to bounce for offline registrants </a:t>
            </a:r>
          </a:p>
          <a:p>
            <a:endParaRPr lang="en-US"/>
          </a:p>
          <a:p>
            <a:endParaRPr lang="en-US"/>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17</a:t>
            </a:fld>
            <a:endParaRPr lang="en-US"/>
          </a:p>
        </p:txBody>
      </p:sp>
      <p:sp>
        <p:nvSpPr>
          <p:cNvPr id="9" name="Content Placeholder 2">
            <a:extLst>
              <a:ext uri="{FF2B5EF4-FFF2-40B4-BE49-F238E27FC236}">
                <a16:creationId xmlns:a16="http://schemas.microsoft.com/office/drawing/2014/main" id="{AF9C5C04-7AC8-4CD5-92C0-C3730D830DC3}"/>
              </a:ext>
            </a:extLst>
          </p:cNvPr>
          <p:cNvSpPr txBox="1">
            <a:spLocks/>
          </p:cNvSpPr>
          <p:nvPr/>
        </p:nvSpPr>
        <p:spPr>
          <a:xfrm>
            <a:off x="436981" y="4430565"/>
            <a:ext cx="4495099" cy="1074331"/>
          </a:xfrm>
          <a:prstGeom prst="rect">
            <a:avLst/>
          </a:prstGeom>
        </p:spPr>
        <p:txBody>
          <a:bodyPr vert="horz"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ea typeface="+mn-lt"/>
                <a:cs typeface="+mn-lt"/>
              </a:rPr>
              <a:t>Offline registrants are an older age demographic </a:t>
            </a:r>
            <a:endParaRPr lang="en-US"/>
          </a:p>
          <a:p>
            <a:pPr marL="285750" indent="-285750">
              <a:buFont typeface="Arial"/>
              <a:buChar char="•"/>
            </a:pPr>
            <a:r>
              <a:rPr lang="en-US">
                <a:ea typeface="+mn-lt"/>
                <a:cs typeface="+mn-lt"/>
              </a:rPr>
              <a:t>Email bounces as result of invalid emails provided </a:t>
            </a:r>
          </a:p>
          <a:p>
            <a:pPr marL="285750" indent="-285750">
              <a:buFont typeface="Arial"/>
              <a:buChar char="•"/>
            </a:pPr>
            <a:r>
              <a:rPr lang="en-US">
                <a:ea typeface="+mn-lt"/>
                <a:cs typeface="+mn-lt"/>
              </a:rPr>
              <a:t>Offline participant behaviour - more likely to attend events </a:t>
            </a:r>
            <a:endParaRPr lang="en-US"/>
          </a:p>
          <a:p>
            <a:endParaRPr lang="en-US"/>
          </a:p>
          <a:p>
            <a:endParaRPr lang="en-US"/>
          </a:p>
          <a:p>
            <a:endParaRPr lang="en-US"/>
          </a:p>
        </p:txBody>
      </p:sp>
      <p:sp>
        <p:nvSpPr>
          <p:cNvPr id="10" name="Text Placeholder 1">
            <a:extLst>
              <a:ext uri="{FF2B5EF4-FFF2-40B4-BE49-F238E27FC236}">
                <a16:creationId xmlns:a16="http://schemas.microsoft.com/office/drawing/2014/main" id="{34BFD5CC-764F-4222-917F-3BADC688CE48}"/>
              </a:ext>
            </a:extLst>
          </p:cNvPr>
          <p:cNvSpPr txBox="1">
            <a:spLocks/>
          </p:cNvSpPr>
          <p:nvPr/>
        </p:nvSpPr>
        <p:spPr>
          <a:xfrm>
            <a:off x="436982" y="3819556"/>
            <a:ext cx="4860000" cy="360000"/>
          </a:xfrm>
          <a:prstGeom prst="rect">
            <a:avLst/>
          </a:prstGeom>
        </p:spPr>
        <p:txBody>
          <a:bodyPr vert="horz"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Assumptions</a:t>
            </a:r>
          </a:p>
        </p:txBody>
      </p:sp>
      <p:pic>
        <p:nvPicPr>
          <p:cNvPr id="5" name="Picture 5" descr="Graphical user interface, application, table, Excel&#10;&#10;Description automatically generated">
            <a:extLst>
              <a:ext uri="{FF2B5EF4-FFF2-40B4-BE49-F238E27FC236}">
                <a16:creationId xmlns:a16="http://schemas.microsoft.com/office/drawing/2014/main" id="{605F5D54-F110-4327-ABF5-5D36473A15FB}"/>
              </a:ext>
            </a:extLst>
          </p:cNvPr>
          <p:cNvPicPr>
            <a:picLocks noChangeAspect="1"/>
          </p:cNvPicPr>
          <p:nvPr/>
        </p:nvPicPr>
        <p:blipFill>
          <a:blip r:embed="rId3"/>
          <a:stretch>
            <a:fillRect/>
          </a:stretch>
        </p:blipFill>
        <p:spPr>
          <a:xfrm>
            <a:off x="5003443" y="1934029"/>
            <a:ext cx="6231228" cy="4116842"/>
          </a:xfrm>
          <a:prstGeom prst="rect">
            <a:avLst/>
          </a:prstGeom>
        </p:spPr>
      </p:pic>
      <p:pic>
        <p:nvPicPr>
          <p:cNvPr id="6" name="Picture 5" descr="Icon&#10;&#10;Description automatically generated">
            <a:extLst>
              <a:ext uri="{FF2B5EF4-FFF2-40B4-BE49-F238E27FC236}">
                <a16:creationId xmlns:a16="http://schemas.microsoft.com/office/drawing/2014/main" id="{47CCDB88-7362-4B75-9511-9B7DCA31A426}"/>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388807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a:t>Recommendations</a:t>
            </a:r>
          </a:p>
        </p:txBody>
      </p:sp>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a:xfrm>
            <a:off x="1630587" y="2157501"/>
            <a:ext cx="4004028" cy="450828"/>
          </a:xfrm>
        </p:spPr>
        <p:txBody>
          <a:bodyPr/>
          <a:lstStyle/>
          <a:p>
            <a:pPr>
              <a:lnSpc>
                <a:spcPct val="100000"/>
              </a:lnSpc>
            </a:pPr>
            <a:r>
              <a:rPr lang="en-US" sz="2400">
                <a:ea typeface="+mj-lt"/>
                <a:cs typeface="Arial"/>
              </a:rPr>
              <a:t>Newsletters and SMS</a:t>
            </a:r>
            <a:endParaRPr lang="en-US"/>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a:xfrm>
            <a:off x="1631968" y="3127599"/>
            <a:ext cx="3543952" cy="1901716"/>
          </a:xfrm>
        </p:spPr>
        <p:txBody>
          <a:bodyPr vert="horz" lIns="0" tIns="0" rIns="0" bIns="0" rtlCol="0" anchor="t">
            <a:noAutofit/>
          </a:bodyPr>
          <a:lstStyle/>
          <a:p>
            <a:r>
              <a:rPr lang="en-US">
                <a:cs typeface="Arial"/>
              </a:rPr>
              <a:t>Consistent emails across the fiscal year, not just heavy promotion near major event periods</a:t>
            </a:r>
          </a:p>
          <a:p>
            <a:r>
              <a:rPr lang="en-US">
                <a:cs typeface="Arial"/>
              </a:rPr>
              <a:t>SMS messages in the case of invalid email addresses</a:t>
            </a:r>
          </a:p>
        </p:txBody>
      </p:sp>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a:xfrm>
            <a:off x="6758962" y="3127795"/>
            <a:ext cx="3815165" cy="1130337"/>
          </a:xfrm>
        </p:spPr>
        <p:txBody>
          <a:bodyPr vert="horz" lIns="0" tIns="0" rIns="0" bIns="0" rtlCol="0" anchor="t">
            <a:noAutofit/>
          </a:bodyPr>
          <a:lstStyle/>
          <a:p>
            <a:r>
              <a:rPr lang="en-US"/>
              <a:t>Market segmentation – inactive vs active registrants</a:t>
            </a:r>
          </a:p>
          <a:p>
            <a:r>
              <a:rPr lang="en-US"/>
              <a:t>Predictive Analytics – identify registrants who are likely to become inactive</a:t>
            </a:r>
          </a:p>
          <a:p>
            <a:endParaRPr lang="en-US"/>
          </a:p>
        </p:txBody>
      </p:sp>
      <p:sp>
        <p:nvSpPr>
          <p:cNvPr id="4" name="Slide Number Placeholder 3">
            <a:extLst>
              <a:ext uri="{FF2B5EF4-FFF2-40B4-BE49-F238E27FC236}">
                <a16:creationId xmlns:a16="http://schemas.microsoft.com/office/drawing/2014/main" id="{5EBCFEDF-9990-41FD-BD04-8F48FA99ADB2}"/>
              </a:ext>
            </a:extLst>
          </p:cNvPr>
          <p:cNvSpPr>
            <a:spLocks noGrp="1"/>
          </p:cNvSpPr>
          <p:nvPr>
            <p:ph type="sldNum" sz="quarter" idx="18"/>
          </p:nvPr>
        </p:nvSpPr>
        <p:spPr/>
        <p:txBody>
          <a:bodyPr/>
          <a:lstStyle/>
          <a:p>
            <a:r>
              <a:rPr lang="en-US"/>
              <a:t>page </a:t>
            </a:r>
            <a:fld id="{19B51A1E-902D-48AF-9020-955120F399B6}" type="slidenum">
              <a:rPr lang="en-US" smtClean="0"/>
              <a:pPr/>
              <a:t>18</a:t>
            </a:fld>
            <a:endParaRPr lang="en-US"/>
          </a:p>
        </p:txBody>
      </p:sp>
      <p:sp>
        <p:nvSpPr>
          <p:cNvPr id="12" name="Text Placeholder 1">
            <a:extLst>
              <a:ext uri="{FF2B5EF4-FFF2-40B4-BE49-F238E27FC236}">
                <a16:creationId xmlns:a16="http://schemas.microsoft.com/office/drawing/2014/main" id="{D0F3B9D1-2009-4D35-9EB9-7BA3174270D2}"/>
              </a:ext>
            </a:extLst>
          </p:cNvPr>
          <p:cNvSpPr txBox="1">
            <a:spLocks/>
          </p:cNvSpPr>
          <p:nvPr/>
        </p:nvSpPr>
        <p:spPr>
          <a:xfrm>
            <a:off x="6757553" y="2151750"/>
            <a:ext cx="3817122" cy="565847"/>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tx1">
                    <a:lumMod val="75000"/>
                    <a:lumOff val="2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n-US" sz="2400">
                <a:cs typeface="Arial"/>
              </a:rPr>
              <a:t>Actively target registrants</a:t>
            </a:r>
            <a:endParaRPr lang="en-US" sz="2400"/>
          </a:p>
        </p:txBody>
      </p:sp>
      <p:pic>
        <p:nvPicPr>
          <p:cNvPr id="8" name="Picture Placeholder 44" descr="Handshake icon">
            <a:extLst>
              <a:ext uri="{FF2B5EF4-FFF2-40B4-BE49-F238E27FC236}">
                <a16:creationId xmlns:a16="http://schemas.microsoft.com/office/drawing/2014/main" id="{0A61290F-9736-4518-9AD4-BCA6BB3AA2E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927096" y="2020331"/>
            <a:ext cx="621792" cy="621792"/>
          </a:xfrm>
          <a:prstGeom prst="rect">
            <a:avLst/>
          </a:prstGeom>
        </p:spPr>
      </p:pic>
      <p:pic>
        <p:nvPicPr>
          <p:cNvPr id="10" name="Picture Placeholder 36" descr="Megaphone icon">
            <a:extLst>
              <a:ext uri="{FF2B5EF4-FFF2-40B4-BE49-F238E27FC236}">
                <a16:creationId xmlns:a16="http://schemas.microsoft.com/office/drawing/2014/main" id="{DF27A88C-D4C0-4A86-898B-F12CC742AEF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800131" y="2017634"/>
            <a:ext cx="621792" cy="621792"/>
          </a:xfrm>
          <a:prstGeom prst="rect">
            <a:avLst/>
          </a:prstGeom>
        </p:spPr>
      </p:pic>
      <p:pic>
        <p:nvPicPr>
          <p:cNvPr id="6" name="Picture 5" descr="Icon&#10;&#10;Description automatically generated">
            <a:extLst>
              <a:ext uri="{FF2B5EF4-FFF2-40B4-BE49-F238E27FC236}">
                <a16:creationId xmlns:a16="http://schemas.microsoft.com/office/drawing/2014/main" id="{B024071D-C5DE-4D97-AA19-BA55CC1D26C5}"/>
              </a:ext>
            </a:extLst>
          </p:cNvPr>
          <p:cNvPicPr>
            <a:picLocks noChangeAspect="1"/>
          </p:cNvPicPr>
          <p:nvPr/>
        </p:nvPicPr>
        <p:blipFill>
          <a:blip r:embed="rId7"/>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3493904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20188" t="569" r="30360" b="10325"/>
          <a:stretch/>
        </p:blipFill>
        <p:spPr>
          <a:xfrm>
            <a:off x="6412873" y="133862"/>
            <a:ext cx="4544856" cy="6585856"/>
          </a:xfrm>
        </p:spPr>
      </p:pic>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19</a:t>
            </a:fld>
            <a:endParaRPr lang="en-US"/>
          </a:p>
        </p:txBody>
      </p:sp>
      <p:sp>
        <p:nvSpPr>
          <p:cNvPr id="2" name="Rectangle 1">
            <a:extLst>
              <a:ext uri="{FF2B5EF4-FFF2-40B4-BE49-F238E27FC236}">
                <a16:creationId xmlns:a16="http://schemas.microsoft.com/office/drawing/2014/main" id="{D065EE5A-0070-4F5C-AEB2-FC85205099DA}"/>
              </a:ext>
            </a:extLst>
          </p:cNvPr>
          <p:cNvSpPr/>
          <p:nvPr/>
        </p:nvSpPr>
        <p:spPr>
          <a:xfrm>
            <a:off x="132272" y="125083"/>
            <a:ext cx="6277154" cy="66078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8D8D8"/>
              </a:solidFill>
            </a:endParaRPr>
          </a:p>
        </p:txBody>
      </p:sp>
      <p:sp>
        <p:nvSpPr>
          <p:cNvPr id="4" name="Content Placeholder 2">
            <a:extLst>
              <a:ext uri="{FF2B5EF4-FFF2-40B4-BE49-F238E27FC236}">
                <a16:creationId xmlns:a16="http://schemas.microsoft.com/office/drawing/2014/main" id="{A3408815-9D66-43B4-A465-B6EB65A4F1C6}"/>
              </a:ext>
            </a:extLst>
          </p:cNvPr>
          <p:cNvSpPr txBox="1">
            <a:spLocks/>
          </p:cNvSpPr>
          <p:nvPr/>
        </p:nvSpPr>
        <p:spPr>
          <a:xfrm>
            <a:off x="475132" y="2736346"/>
            <a:ext cx="5607623" cy="1865087"/>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panose="020B0604020202020204" pitchFamily="34" charset="0"/>
            </a:pPr>
            <a:r>
              <a:rPr lang="en-US">
                <a:latin typeface="Corbel"/>
                <a:ea typeface="+mn-lt"/>
                <a:cs typeface="Arial"/>
              </a:rPr>
              <a:t>Targeting donor segments to improve event </a:t>
            </a:r>
            <a:r>
              <a:rPr lang="en-AU">
                <a:latin typeface="Corbel"/>
                <a:ea typeface="+mn-lt"/>
                <a:cs typeface="Arial"/>
              </a:rPr>
              <a:t>organisation</a:t>
            </a:r>
            <a:r>
              <a:rPr lang="en-US">
                <a:latin typeface="Corbel"/>
                <a:ea typeface="+mn-lt"/>
                <a:cs typeface="Arial"/>
              </a:rPr>
              <a:t>/event promotion:</a:t>
            </a:r>
          </a:p>
          <a:p>
            <a:pPr lvl="1">
              <a:buFont typeface="Arial,Sans-Serif" panose="020B0604020202020204" pitchFamily="34" charset="0"/>
            </a:pPr>
            <a:r>
              <a:rPr lang="en-US">
                <a:latin typeface="Corbel"/>
                <a:ea typeface="+mn-lt"/>
                <a:cs typeface="Arial"/>
              </a:rPr>
              <a:t>Prior participants</a:t>
            </a:r>
          </a:p>
          <a:p>
            <a:pPr lvl="1">
              <a:buFont typeface="Arial,Sans-Serif" panose="020B0604020202020204" pitchFamily="34" charset="0"/>
            </a:pPr>
            <a:r>
              <a:rPr lang="en-US">
                <a:latin typeface="Corbel"/>
                <a:ea typeface="+mn-lt"/>
                <a:cs typeface="Arial"/>
              </a:rPr>
              <a:t>Corporate participants in specific locations</a:t>
            </a:r>
          </a:p>
          <a:p>
            <a:pPr lvl="1">
              <a:buFont typeface="Arial,Sans-Serif" panose="020B0604020202020204" pitchFamily="34" charset="0"/>
            </a:pPr>
            <a:r>
              <a:rPr lang="en-US">
                <a:latin typeface="Corbel"/>
                <a:ea typeface="+mn-lt"/>
                <a:cs typeface="Arial"/>
              </a:rPr>
              <a:t>Participants with a connection to MS</a:t>
            </a:r>
          </a:p>
          <a:p>
            <a:pPr lvl="1">
              <a:buFont typeface="Arial,Sans-Serif" panose="020B0604020202020204" pitchFamily="34" charset="0"/>
            </a:pPr>
            <a:r>
              <a:rPr lang="en-US">
                <a:latin typeface="Corbel"/>
                <a:ea typeface="+mn-lt"/>
                <a:cs typeface="Arial"/>
              </a:rPr>
              <a:t>Online registrants</a:t>
            </a:r>
          </a:p>
        </p:txBody>
      </p:sp>
      <p:sp>
        <p:nvSpPr>
          <p:cNvPr id="6" name="Rectangle 5">
            <a:extLst>
              <a:ext uri="{FF2B5EF4-FFF2-40B4-BE49-F238E27FC236}">
                <a16:creationId xmlns:a16="http://schemas.microsoft.com/office/drawing/2014/main" id="{CEB7AA38-1361-44CD-B5F7-6635DFA458CF}"/>
              </a:ext>
              <a:ext uri="{C183D7F6-B498-43B3-948B-1728B52AA6E4}">
                <adec:decorative xmlns:adec="http://schemas.microsoft.com/office/drawing/2017/decorative" val="1"/>
              </a:ext>
            </a:extLst>
          </p:cNvPr>
          <p:cNvSpPr/>
          <p:nvPr/>
        </p:nvSpPr>
        <p:spPr bwMode="invGray">
          <a:xfrm rot="5400000">
            <a:off x="5362547" y="1187468"/>
            <a:ext cx="6613704" cy="451181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7571496" y="3674373"/>
            <a:ext cx="3087198" cy="720000"/>
          </a:xfrm>
        </p:spPr>
        <p:txBody>
          <a:bodyPr/>
          <a:lstStyle/>
          <a:p>
            <a:r>
              <a:rPr lang="en-US"/>
              <a:t>Conclusion</a:t>
            </a:r>
          </a:p>
        </p:txBody>
      </p:sp>
      <p:pic>
        <p:nvPicPr>
          <p:cNvPr id="7" name="Picture 5" descr="Icon&#10;&#10;Description automatically generated">
            <a:extLst>
              <a:ext uri="{FF2B5EF4-FFF2-40B4-BE49-F238E27FC236}">
                <a16:creationId xmlns:a16="http://schemas.microsoft.com/office/drawing/2014/main" id="{84D78786-86B4-4616-AA50-F5CBB7FD3D60}"/>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359210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p:txBody>
          <a:bodyPr/>
          <a:lstStyle/>
          <a:p>
            <a:r>
              <a:rPr lang="en-US"/>
              <a:t>Agenda</a:t>
            </a:r>
          </a:p>
        </p:txBody>
      </p:sp>
      <p:sp>
        <p:nvSpPr>
          <p:cNvPr id="2" name="Slide Number Placeholder 1">
            <a:extLst>
              <a:ext uri="{FF2B5EF4-FFF2-40B4-BE49-F238E27FC236}">
                <a16:creationId xmlns:a16="http://schemas.microsoft.com/office/drawing/2014/main" id="{1083AE5C-EF68-4A2B-9566-EDAB608739BA}"/>
              </a:ext>
            </a:extLst>
          </p:cNvPr>
          <p:cNvSpPr>
            <a:spLocks noGrp="1"/>
          </p:cNvSpPr>
          <p:nvPr>
            <p:ph type="sldNum" sz="quarter" idx="62"/>
          </p:nvPr>
        </p:nvSpPr>
        <p:spPr/>
        <p:txBody>
          <a:bodyPr/>
          <a:lstStyle/>
          <a:p>
            <a:r>
              <a:rPr lang="en-US"/>
              <a:t>page </a:t>
            </a:r>
            <a:fld id="{19B51A1E-902D-48AF-9020-955120F399B6}" type="slidenum">
              <a:rPr lang="en-US" smtClean="0"/>
              <a:pPr/>
              <a:t>2</a:t>
            </a:fld>
            <a:endParaRPr lang="en-US"/>
          </a:p>
        </p:txBody>
      </p:sp>
      <p:sp>
        <p:nvSpPr>
          <p:cNvPr id="41" name="Text Placeholder 6">
            <a:extLst>
              <a:ext uri="{FF2B5EF4-FFF2-40B4-BE49-F238E27FC236}">
                <a16:creationId xmlns:a16="http://schemas.microsoft.com/office/drawing/2014/main" id="{995CB804-F214-4BA3-9719-B0AC90E7C1B9}"/>
              </a:ext>
            </a:extLst>
          </p:cNvPr>
          <p:cNvSpPr txBox="1">
            <a:spLocks/>
          </p:cNvSpPr>
          <p:nvPr/>
        </p:nvSpPr>
        <p:spPr>
          <a:xfrm>
            <a:off x="660400" y="2044700"/>
            <a:ext cx="5439705" cy="3560763"/>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a:t>Project Objective</a:t>
            </a:r>
          </a:p>
          <a:p>
            <a:pPr marL="342900" indent="-342900">
              <a:buFont typeface="Arial"/>
              <a:buChar char="•"/>
            </a:pPr>
            <a:r>
              <a:rPr lang="en-US" sz="2400"/>
              <a:t>Donor segmentation based on:</a:t>
            </a:r>
          </a:p>
          <a:p>
            <a:pPr marL="914400" lvl="1" indent="-457200">
              <a:buFont typeface="Arial"/>
              <a:buChar char="•"/>
            </a:pPr>
            <a:r>
              <a:rPr lang="en-US" sz="2200">
                <a:solidFill>
                  <a:schemeClr val="bg2">
                    <a:lumMod val="25000"/>
                  </a:schemeClr>
                </a:solidFill>
              </a:rPr>
              <a:t>Prior vs. New participants</a:t>
            </a:r>
          </a:p>
          <a:p>
            <a:pPr marL="914400" lvl="1" indent="-457200">
              <a:buFont typeface="Arial"/>
              <a:buChar char="•"/>
            </a:pPr>
            <a:r>
              <a:rPr lang="en-US" sz="2200">
                <a:solidFill>
                  <a:schemeClr val="bg2">
                    <a:lumMod val="25000"/>
                  </a:schemeClr>
                </a:solidFill>
              </a:rPr>
              <a:t>Team Divisions by Location</a:t>
            </a:r>
          </a:p>
          <a:p>
            <a:pPr marL="914400" lvl="1" indent="-457200">
              <a:buFont typeface="Arial"/>
              <a:buChar char="•"/>
            </a:pPr>
            <a:r>
              <a:rPr lang="en-US" sz="2200">
                <a:solidFill>
                  <a:schemeClr val="bg2">
                    <a:lumMod val="25000"/>
                  </a:schemeClr>
                </a:solidFill>
              </a:rPr>
              <a:t>Connection to MS</a:t>
            </a:r>
          </a:p>
          <a:p>
            <a:pPr marL="914400" lvl="1" indent="-457200">
              <a:buFont typeface="Arial"/>
              <a:buChar char="•"/>
            </a:pPr>
            <a:r>
              <a:rPr lang="en-US" sz="2200">
                <a:solidFill>
                  <a:schemeClr val="bg2">
                    <a:lumMod val="25000"/>
                  </a:schemeClr>
                </a:solidFill>
              </a:rPr>
              <a:t>Event registration/promotion</a:t>
            </a:r>
          </a:p>
          <a:p>
            <a:pPr marL="342900" indent="-342900">
              <a:buFont typeface="Arial"/>
              <a:buChar char="•"/>
            </a:pPr>
            <a:r>
              <a:rPr lang="en-US" sz="2400"/>
              <a:t>Recommendations</a:t>
            </a:r>
          </a:p>
          <a:p>
            <a:pPr marL="342900" indent="-342900">
              <a:buFont typeface="Arial"/>
              <a:buChar char="•"/>
            </a:pPr>
            <a:r>
              <a:rPr lang="en-US" sz="2400"/>
              <a:t>Conclusion</a:t>
            </a:r>
          </a:p>
        </p:txBody>
      </p:sp>
      <p:pic>
        <p:nvPicPr>
          <p:cNvPr id="42" name="Picture Placeholder 10">
            <a:extLst>
              <a:ext uri="{FF2B5EF4-FFF2-40B4-BE49-F238E27FC236}">
                <a16:creationId xmlns:a16="http://schemas.microsoft.com/office/drawing/2014/main" id="{021B1FEB-B55B-4BE1-A669-316886A9335F}"/>
              </a:ext>
            </a:extLst>
          </p:cNvPr>
          <p:cNvPicPr>
            <a:picLocks noChangeAspect="1"/>
          </p:cNvPicPr>
          <p:nvPr/>
        </p:nvPicPr>
        <p:blipFill>
          <a:blip r:embed="rId3"/>
          <a:srcRect l="15024" r="15024"/>
          <a:stretch>
            <a:fillRect/>
          </a:stretch>
        </p:blipFill>
        <p:spPr>
          <a:xfrm>
            <a:off x="6035340" y="1113069"/>
            <a:ext cx="4849339" cy="4625157"/>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pic>
      <p:pic>
        <p:nvPicPr>
          <p:cNvPr id="4" name="Picture 5" descr="Icon&#10;&#10;Description automatically generated">
            <a:extLst>
              <a:ext uri="{FF2B5EF4-FFF2-40B4-BE49-F238E27FC236}">
                <a16:creationId xmlns:a16="http://schemas.microsoft.com/office/drawing/2014/main" id="{BB62E81E-78D3-4B61-BF7E-DDCAEC9412CC}"/>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99169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a:stretch/>
        </p:blipFill>
        <p:spPr>
          <a:xfrm>
            <a:off x="6412873" y="127893"/>
            <a:ext cx="4527427" cy="658783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09017" y="576432"/>
            <a:ext cx="6584950" cy="5676382"/>
          </a:xfrm>
          <a:prstGeom prst="rect">
            <a:avLst/>
          </a:prstGeom>
          <a:solidFill>
            <a:srgbClr val="0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US"/>
              <a:t>Bibliography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20</a:t>
            </a:fld>
            <a:endParaRPr lang="en-US"/>
          </a:p>
        </p:txBody>
      </p:sp>
      <p:sp>
        <p:nvSpPr>
          <p:cNvPr id="2" name="Rectangle 1">
            <a:extLst>
              <a:ext uri="{FF2B5EF4-FFF2-40B4-BE49-F238E27FC236}">
                <a16:creationId xmlns:a16="http://schemas.microsoft.com/office/drawing/2014/main" id="{D065EE5A-0070-4F5C-AEB2-FC85205099DA}"/>
              </a:ext>
            </a:extLst>
          </p:cNvPr>
          <p:cNvSpPr/>
          <p:nvPr/>
        </p:nvSpPr>
        <p:spPr>
          <a:xfrm>
            <a:off x="132272" y="125083"/>
            <a:ext cx="6277154" cy="66078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8D8D8"/>
              </a:solidFill>
            </a:endParaRPr>
          </a:p>
        </p:txBody>
      </p:sp>
      <p:sp>
        <p:nvSpPr>
          <p:cNvPr id="4" name="Content Placeholder 2">
            <a:extLst>
              <a:ext uri="{FF2B5EF4-FFF2-40B4-BE49-F238E27FC236}">
                <a16:creationId xmlns:a16="http://schemas.microsoft.com/office/drawing/2014/main" id="{A3408815-9D66-43B4-A465-B6EB65A4F1C6}"/>
              </a:ext>
            </a:extLst>
          </p:cNvPr>
          <p:cNvSpPr txBox="1">
            <a:spLocks/>
          </p:cNvSpPr>
          <p:nvPr/>
        </p:nvSpPr>
        <p:spPr>
          <a:xfrm>
            <a:off x="475132" y="608496"/>
            <a:ext cx="5607623" cy="5847613"/>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Casais, B. &amp; Santos, S. 2019, 'Corporate Propensity for Long-Term Donations to Non-Profit Organisations: An Exploratory Study in Portugal', Social Sciences, vol. 8, no. 1, accessed 8 April 2021, &lt; </a:t>
            </a:r>
            <a:r>
              <a:rPr lang="en-US">
                <a:ea typeface="+mn-lt"/>
                <a:cs typeface="+mn-lt"/>
                <a:hlinkClick r:id="rId4"/>
              </a:rPr>
              <a:t>https://search-proquest-com.wwwproxy1.library.unsw.edu.au/docview/2302647546?pq-origsite=primo</a:t>
            </a:r>
            <a:r>
              <a:rPr lang="en-US">
                <a:ea typeface="+mn-lt"/>
                <a:cs typeface="+mn-lt"/>
              </a:rPr>
              <a:t>&gt;.</a:t>
            </a:r>
            <a:endParaRPr lang="en-US">
              <a:latin typeface="Corbel"/>
              <a:ea typeface="+mn-lt"/>
              <a:cs typeface="Arial"/>
            </a:endParaRPr>
          </a:p>
          <a:p>
            <a:r>
              <a:rPr lang="en-US">
                <a:ea typeface="+mn-lt"/>
                <a:cs typeface="+mn-lt"/>
              </a:rPr>
              <a:t>Chaffey, D. 2021, ‘How do you compare? 2021 average email open rates, clickthrough rates, and marketing statistics compilation’, SmartInsights, accessed 17 March, &lt; </a:t>
            </a:r>
            <a:r>
              <a:rPr lang="en-US">
                <a:ea typeface="+mn-lt"/>
                <a:cs typeface="+mn-lt"/>
                <a:hlinkClick r:id="rId5"/>
              </a:rPr>
              <a:t>https://www.smartinsights.com/email-marketing/email-communications-strategy/statistics-sources-for-email-marketing/</a:t>
            </a:r>
            <a:r>
              <a:rPr lang="en-US">
                <a:ea typeface="+mn-lt"/>
                <a:cs typeface="+mn-lt"/>
              </a:rPr>
              <a:t>&gt;.</a:t>
            </a:r>
            <a:endParaRPr lang="en-US"/>
          </a:p>
          <a:p>
            <a:r>
              <a:rPr lang="en-US">
                <a:ea typeface="+mn-lt"/>
                <a:cs typeface="+mn-lt"/>
              </a:rPr>
              <a:t>Funk, D &amp; O’Brien, D 2011, ‘Examining Motivation for Charity Sport Event Participation: A Comparison of Recreation-Based and Charity-Based Motives’, Journal of Leisure Research, vol. 43, no. 4, accessed 28 March 2021,&lt;</a:t>
            </a:r>
            <a:r>
              <a:rPr lang="en-US">
                <a:ea typeface="+mn-lt"/>
                <a:cs typeface="+mn-lt"/>
                <a:hlinkClick r:id="rId6"/>
              </a:rPr>
              <a:t>https://www.tandfonline.com/doi/abs/10.1080/00222216.2011.11950247</a:t>
            </a:r>
            <a:r>
              <a:rPr lang="en-US">
                <a:ea typeface="+mn-lt"/>
                <a:cs typeface="+mn-lt"/>
              </a:rPr>
              <a:t>&gt;.</a:t>
            </a:r>
            <a:endParaRPr lang="en-US"/>
          </a:p>
          <a:p>
            <a:r>
              <a:rPr lang="en-US">
                <a:ea typeface="+mn-lt"/>
                <a:cs typeface="+mn-lt"/>
              </a:rPr>
              <a:t>Gran Fondo Guide, 2020, Top 10 U.S. Million Dollar Cycling Fundraising Events, accessed 28 March 2021, &lt;</a:t>
            </a:r>
            <a:r>
              <a:rPr lang="en-US">
                <a:ea typeface="+mn-lt"/>
                <a:cs typeface="+mn-lt"/>
                <a:hlinkClick r:id="rId7"/>
              </a:rPr>
              <a:t>https://granfondoguide.com/Contents/Index/5347/top-10-us-million-dollar-cycling-fundraising-events</a:t>
            </a:r>
            <a:r>
              <a:rPr lang="en-US">
                <a:ea typeface="+mn-lt"/>
                <a:cs typeface="+mn-lt"/>
              </a:rPr>
              <a:t>&gt;.</a:t>
            </a:r>
            <a:endParaRPr lang="en-US"/>
          </a:p>
        </p:txBody>
      </p:sp>
      <p:pic>
        <p:nvPicPr>
          <p:cNvPr id="6" name="Picture 5" descr="Icon&#10;&#10;Description automatically generated">
            <a:extLst>
              <a:ext uri="{FF2B5EF4-FFF2-40B4-BE49-F238E27FC236}">
                <a16:creationId xmlns:a16="http://schemas.microsoft.com/office/drawing/2014/main" id="{ADAD2F62-19A2-4954-9462-F55D58C10B69}"/>
              </a:ext>
            </a:extLst>
          </p:cNvPr>
          <p:cNvPicPr>
            <a:picLocks noChangeAspect="1"/>
          </p:cNvPicPr>
          <p:nvPr/>
        </p:nvPicPr>
        <p:blipFill>
          <a:blip r:embed="rId8"/>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162933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a:stretch/>
        </p:blipFill>
        <p:spPr>
          <a:xfrm>
            <a:off x="6412873" y="127893"/>
            <a:ext cx="4527427" cy="658783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09017" y="576432"/>
            <a:ext cx="6584950" cy="5676382"/>
          </a:xfrm>
          <a:prstGeom prst="rect">
            <a:avLst/>
          </a:prstGeom>
          <a:solidFill>
            <a:srgbClr val="0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US"/>
              <a:t>Bibliography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21</a:t>
            </a:fld>
            <a:endParaRPr lang="en-US"/>
          </a:p>
        </p:txBody>
      </p:sp>
      <p:sp>
        <p:nvSpPr>
          <p:cNvPr id="2" name="Rectangle 1">
            <a:extLst>
              <a:ext uri="{FF2B5EF4-FFF2-40B4-BE49-F238E27FC236}">
                <a16:creationId xmlns:a16="http://schemas.microsoft.com/office/drawing/2014/main" id="{D065EE5A-0070-4F5C-AEB2-FC85205099DA}"/>
              </a:ext>
            </a:extLst>
          </p:cNvPr>
          <p:cNvSpPr/>
          <p:nvPr/>
        </p:nvSpPr>
        <p:spPr>
          <a:xfrm>
            <a:off x="132272" y="125083"/>
            <a:ext cx="6277154" cy="66078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8D8D8"/>
              </a:solidFill>
            </a:endParaRPr>
          </a:p>
        </p:txBody>
      </p:sp>
      <p:sp>
        <p:nvSpPr>
          <p:cNvPr id="4" name="Content Placeholder 2">
            <a:extLst>
              <a:ext uri="{FF2B5EF4-FFF2-40B4-BE49-F238E27FC236}">
                <a16:creationId xmlns:a16="http://schemas.microsoft.com/office/drawing/2014/main" id="{A3408815-9D66-43B4-A465-B6EB65A4F1C6}"/>
              </a:ext>
            </a:extLst>
          </p:cNvPr>
          <p:cNvSpPr txBox="1">
            <a:spLocks/>
          </p:cNvSpPr>
          <p:nvPr/>
        </p:nvSpPr>
        <p:spPr>
          <a:xfrm>
            <a:off x="475132" y="507854"/>
            <a:ext cx="5607623" cy="5847613"/>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Higgins, J &amp; Hodgins, A 2008, ‘The Grape Escape–A FUNdraising Bike Tour for the Multiple Sclerosis Society’, </a:t>
            </a:r>
            <a:r>
              <a:rPr lang="en-US" i="1">
                <a:ea typeface="+mn-lt"/>
                <a:cs typeface="+mn-lt"/>
              </a:rPr>
              <a:t>Journal of Nonprofit &amp; Public Sector Marketing</a:t>
            </a:r>
            <a:r>
              <a:rPr lang="en-US">
                <a:ea typeface="+mn-lt"/>
                <a:cs typeface="+mn-lt"/>
              </a:rPr>
              <a:t>, vol. 19, no. 2, accessed 27 March 2021, &lt;</a:t>
            </a:r>
            <a:r>
              <a:rPr lang="en-US">
                <a:ea typeface="+mn-lt"/>
                <a:cs typeface="+mn-lt"/>
                <a:hlinkClick r:id="rId4"/>
              </a:rPr>
              <a:t>https://www.tandfonline.com/doi/abs/10.1300/J054v19n02_03</a:t>
            </a:r>
            <a:r>
              <a:rPr lang="en-US">
                <a:ea typeface="+mn-lt"/>
                <a:cs typeface="+mn-lt"/>
              </a:rPr>
              <a:t>&gt;.   </a:t>
            </a:r>
            <a:endParaRPr lang="en-US"/>
          </a:p>
          <a:p>
            <a:r>
              <a:rPr lang="en-US">
                <a:ea typeface="+mn-lt"/>
                <a:cs typeface="+mn-lt"/>
              </a:rPr>
              <a:t>Kim M 2021, Profile, Profile by </a:t>
            </a:r>
            <a:r>
              <a:rPr lang="en-AU">
                <a:ea typeface="+mn-lt"/>
                <a:cs typeface="+mn-lt"/>
              </a:rPr>
              <a:t>Mungang Kim, Noun Project, accessed 22 March 2021, &lt;</a:t>
            </a:r>
            <a:r>
              <a:rPr lang="en-AU">
                <a:ea typeface="+mn-lt"/>
                <a:cs typeface="+mn-lt"/>
                <a:hlinkClick r:id="rId5"/>
              </a:rPr>
              <a:t>https://thenounproject.com/mungang.kim/collection/profile/?i=2832950</a:t>
            </a:r>
            <a:r>
              <a:rPr lang="en-AU">
                <a:ea typeface="+mn-lt"/>
                <a:cs typeface="+mn-lt"/>
              </a:rPr>
              <a:t>&gt;.</a:t>
            </a:r>
            <a:r>
              <a:rPr lang="en-US">
                <a:ea typeface="+mn-lt"/>
                <a:cs typeface="+mn-lt"/>
              </a:rPr>
              <a:t>   </a:t>
            </a:r>
            <a:endParaRPr lang="en-US"/>
          </a:p>
          <a:p>
            <a:r>
              <a:rPr lang="en-US">
                <a:ea typeface="+mn-lt"/>
                <a:cs typeface="+mn-lt"/>
              </a:rPr>
              <a:t>Lake, H 2015, </a:t>
            </a:r>
            <a:r>
              <a:rPr lang="en-US" i="1">
                <a:ea typeface="+mn-lt"/>
                <a:cs typeface="+mn-lt"/>
              </a:rPr>
              <a:t>Movember uses location-based marketing to target potential participants</a:t>
            </a:r>
            <a:r>
              <a:rPr lang="en-US">
                <a:ea typeface="+mn-lt"/>
                <a:cs typeface="+mn-lt"/>
              </a:rPr>
              <a:t>, UK Fundraising, accessed 6 April 2021, &lt;</a:t>
            </a:r>
            <a:r>
              <a:rPr lang="en-US">
                <a:ea typeface="+mn-lt"/>
                <a:cs typeface="+mn-lt"/>
                <a:hlinkClick r:id="rId6"/>
              </a:rPr>
              <a:t>https://fundraising.co.uk/2015/11/24/movember-uses-location-based-marketing-to-target-potential-participants/</a:t>
            </a:r>
            <a:r>
              <a:rPr lang="en-US">
                <a:ea typeface="+mn-lt"/>
                <a:cs typeface="+mn-lt"/>
              </a:rPr>
              <a:t>&gt;.  </a:t>
            </a:r>
            <a:endParaRPr lang="en-US"/>
          </a:p>
          <a:p>
            <a:r>
              <a:rPr lang="en-US">
                <a:ea typeface="+mn-lt"/>
                <a:cs typeface="+mn-lt"/>
              </a:rPr>
              <a:t>Marketing Evolution 2021, “What is Location-Based Marketing?”, viewed 10 April 2021,&lt;</a:t>
            </a:r>
            <a:r>
              <a:rPr lang="en-US">
                <a:ea typeface="+mn-lt"/>
                <a:cs typeface="+mn-lt"/>
                <a:hlinkClick r:id="rId7"/>
              </a:rPr>
              <a:t>https://www.marketingevolution.com/knowledge-center/topic/marketing-essentials/location-based-marketing#:~:text=Location%2Dbased%20marketing%20allows%20organizations,in%20their%20region%2C%20and%20more</a:t>
            </a:r>
            <a:r>
              <a:rPr lang="en-US">
                <a:ea typeface="+mn-lt"/>
                <a:cs typeface="+mn-lt"/>
              </a:rPr>
              <a:t>.&gt; </a:t>
            </a:r>
            <a:endParaRPr lang="en-US"/>
          </a:p>
          <a:p>
            <a:endParaRPr lang="en-US"/>
          </a:p>
        </p:txBody>
      </p:sp>
      <p:pic>
        <p:nvPicPr>
          <p:cNvPr id="6" name="Picture 5" descr="Icon&#10;&#10;Description automatically generated">
            <a:extLst>
              <a:ext uri="{FF2B5EF4-FFF2-40B4-BE49-F238E27FC236}">
                <a16:creationId xmlns:a16="http://schemas.microsoft.com/office/drawing/2014/main" id="{5B8099C1-F264-425D-A4F4-EDB04BEAF126}"/>
              </a:ext>
            </a:extLst>
          </p:cNvPr>
          <p:cNvPicPr>
            <a:picLocks noChangeAspect="1"/>
          </p:cNvPicPr>
          <p:nvPr/>
        </p:nvPicPr>
        <p:blipFill>
          <a:blip r:embed="rId8"/>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50930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a:stretch/>
        </p:blipFill>
        <p:spPr>
          <a:xfrm>
            <a:off x="6412873" y="127893"/>
            <a:ext cx="4527427" cy="658783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09017" y="576432"/>
            <a:ext cx="6584950" cy="5676382"/>
          </a:xfrm>
          <a:prstGeom prst="rect">
            <a:avLst/>
          </a:prstGeom>
          <a:solidFill>
            <a:srgbClr val="0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US"/>
              <a:t>Bibliography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22</a:t>
            </a:fld>
            <a:endParaRPr lang="en-US"/>
          </a:p>
        </p:txBody>
      </p:sp>
      <p:sp>
        <p:nvSpPr>
          <p:cNvPr id="2" name="Rectangle 1">
            <a:extLst>
              <a:ext uri="{FF2B5EF4-FFF2-40B4-BE49-F238E27FC236}">
                <a16:creationId xmlns:a16="http://schemas.microsoft.com/office/drawing/2014/main" id="{D065EE5A-0070-4F5C-AEB2-FC85205099DA}"/>
              </a:ext>
            </a:extLst>
          </p:cNvPr>
          <p:cNvSpPr/>
          <p:nvPr/>
        </p:nvSpPr>
        <p:spPr>
          <a:xfrm>
            <a:off x="132272" y="125083"/>
            <a:ext cx="6277154" cy="66078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8D8D8"/>
              </a:solidFill>
            </a:endParaRPr>
          </a:p>
        </p:txBody>
      </p:sp>
      <p:sp>
        <p:nvSpPr>
          <p:cNvPr id="4" name="Content Placeholder 2">
            <a:extLst>
              <a:ext uri="{FF2B5EF4-FFF2-40B4-BE49-F238E27FC236}">
                <a16:creationId xmlns:a16="http://schemas.microsoft.com/office/drawing/2014/main" id="{A3408815-9D66-43B4-A465-B6EB65A4F1C6}"/>
              </a:ext>
            </a:extLst>
          </p:cNvPr>
          <p:cNvSpPr txBox="1">
            <a:spLocks/>
          </p:cNvSpPr>
          <p:nvPr/>
        </p:nvSpPr>
        <p:spPr>
          <a:xfrm>
            <a:off x="475132" y="378458"/>
            <a:ext cx="5607623" cy="5847613"/>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MS Bike n.d, </a:t>
            </a:r>
            <a:r>
              <a:rPr lang="en-US" i="1">
                <a:ea typeface="+mn-lt"/>
                <a:cs typeface="+mn-lt"/>
              </a:rPr>
              <a:t>Corporate Teams</a:t>
            </a:r>
            <a:r>
              <a:rPr lang="en-US">
                <a:ea typeface="+mn-lt"/>
                <a:cs typeface="+mn-lt"/>
              </a:rPr>
              <a:t>, MS Bike, accessed 8 April 2021, &lt; </a:t>
            </a:r>
            <a:r>
              <a:rPr lang="en-US">
                <a:ea typeface="+mn-lt"/>
                <a:cs typeface="+mn-lt"/>
                <a:hlinkClick r:id="rId4"/>
              </a:rPr>
              <a:t>https://secure3.convio.net/mssoc/site/SPageServer/;jsessionid=00000000.app30115a?NONCE_TOKEN=5CA5EA334BAA694FF9E0DA5ACF1492C8&amp;pagename=bike_nationalcompanyteam_NAT</a:t>
            </a:r>
            <a:r>
              <a:rPr lang="en-US">
                <a:ea typeface="+mn-lt"/>
                <a:cs typeface="+mn-lt"/>
              </a:rPr>
              <a:t>&gt;   </a:t>
            </a:r>
          </a:p>
          <a:p>
            <a:r>
              <a:rPr lang="en-US">
                <a:ea typeface="+mn-lt"/>
                <a:cs typeface="+mn-lt"/>
              </a:rPr>
              <a:t>Snelgrove, R &amp; Wood, L 2010, ‘Attracting and Leveraging Visitors at a Charity Cycling Event’, </a:t>
            </a:r>
            <a:r>
              <a:rPr lang="en-US" i="1">
                <a:ea typeface="+mn-lt"/>
                <a:cs typeface="+mn-lt"/>
              </a:rPr>
              <a:t>Journal of Sport and Tourism</a:t>
            </a:r>
            <a:r>
              <a:rPr lang="en-US">
                <a:ea typeface="+mn-lt"/>
                <a:cs typeface="+mn-lt"/>
              </a:rPr>
              <a:t>, vol. 15, no. 4, accessed 24 March 2021, &lt;</a:t>
            </a:r>
            <a:r>
              <a:rPr lang="en-US">
                <a:ea typeface="+mn-lt"/>
                <a:cs typeface="+mn-lt"/>
                <a:hlinkClick r:id="rId5"/>
              </a:rPr>
              <a:t>https://www.tandfonline.com/doi/full/10.1080/14775085.2010.533918</a:t>
            </a:r>
            <a:r>
              <a:rPr lang="en-US">
                <a:ea typeface="+mn-lt"/>
                <a:cs typeface="+mn-lt"/>
              </a:rPr>
              <a:t>&gt;.   </a:t>
            </a:r>
          </a:p>
          <a:p>
            <a:r>
              <a:rPr lang="en-US">
                <a:ea typeface="+mn-lt"/>
                <a:cs typeface="+mn-lt"/>
              </a:rPr>
              <a:t>Taylor, R &amp; Shanka, T 2008, ‘Cause for event: not-for-profit marketing through participant sports events’, </a:t>
            </a:r>
            <a:r>
              <a:rPr lang="en-US" i="1">
                <a:ea typeface="+mn-lt"/>
                <a:cs typeface="+mn-lt"/>
              </a:rPr>
              <a:t>Journal of Marketing Management</a:t>
            </a:r>
            <a:r>
              <a:rPr lang="en-US">
                <a:ea typeface="+mn-lt"/>
                <a:cs typeface="+mn-lt"/>
              </a:rPr>
              <a:t>, vol. 24, no. 9-10, accessed 25 March 2021, &lt;</a:t>
            </a:r>
            <a:r>
              <a:rPr lang="en-US">
                <a:ea typeface="+mn-lt"/>
                <a:cs typeface="+mn-lt"/>
                <a:hlinkClick r:id="rId6"/>
              </a:rPr>
              <a:t>https://www.tandfonline.com/doi/abs/10.1362/026725708X381984</a:t>
            </a:r>
            <a:r>
              <a:rPr lang="en-US">
                <a:ea typeface="+mn-lt"/>
                <a:cs typeface="+mn-lt"/>
              </a:rPr>
              <a:t>&gt;.   </a:t>
            </a:r>
          </a:p>
          <a:p>
            <a:r>
              <a:rPr lang="en-US">
                <a:ea typeface="+mn-lt"/>
                <a:cs typeface="+mn-lt"/>
              </a:rPr>
              <a:t>Won, D, Park, M, Turner, B 2010, 'Motivations for participating in health-related charity sport events', </a:t>
            </a:r>
            <a:r>
              <a:rPr lang="en-US" i="1">
                <a:ea typeface="+mn-lt"/>
                <a:cs typeface="+mn-lt"/>
              </a:rPr>
              <a:t>Journal of Venue &amp; Event Management</a:t>
            </a:r>
            <a:r>
              <a:rPr lang="en-US">
                <a:ea typeface="+mn-lt"/>
                <a:cs typeface="+mn-lt"/>
              </a:rPr>
              <a:t>, vol. 1, no.1, pp17-44, accessed 1 April 2021, &lt; </a:t>
            </a:r>
            <a:r>
              <a:rPr lang="en-US">
                <a:ea typeface="+mn-lt"/>
                <a:cs typeface="+mn-lt"/>
                <a:hlinkClick r:id="rId7"/>
              </a:rPr>
              <a:t>https://www.researchgate.net/publication/269996386_Motivations_for_participating_in_health_related_charity_sport_events</a:t>
            </a:r>
            <a:r>
              <a:rPr lang="en-US">
                <a:ea typeface="+mn-lt"/>
                <a:cs typeface="+mn-lt"/>
              </a:rPr>
              <a:t>&gt;.</a:t>
            </a:r>
            <a:endParaRPr lang="en-US"/>
          </a:p>
          <a:p>
            <a:endParaRPr lang="en-US"/>
          </a:p>
        </p:txBody>
      </p:sp>
      <p:pic>
        <p:nvPicPr>
          <p:cNvPr id="6" name="Picture 5" descr="Icon&#10;&#10;Description automatically generated">
            <a:extLst>
              <a:ext uri="{FF2B5EF4-FFF2-40B4-BE49-F238E27FC236}">
                <a16:creationId xmlns:a16="http://schemas.microsoft.com/office/drawing/2014/main" id="{962D6CA8-7A64-46C5-9B05-596587DD083C}"/>
              </a:ext>
            </a:extLst>
          </p:cNvPr>
          <p:cNvPicPr>
            <a:picLocks noChangeAspect="1"/>
          </p:cNvPicPr>
          <p:nvPr/>
        </p:nvPicPr>
        <p:blipFill>
          <a:blip r:embed="rId8"/>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49165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a:stretch/>
        </p:blipFill>
        <p:spPr>
          <a:xfrm>
            <a:off x="6412873" y="127893"/>
            <a:ext cx="4527427" cy="658783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09017" y="576432"/>
            <a:ext cx="6584950" cy="5676382"/>
          </a:xfrm>
          <a:prstGeom prst="rect">
            <a:avLst/>
          </a:prstGeom>
          <a:solidFill>
            <a:srgbClr val="0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US"/>
              <a:t>Bibliography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23</a:t>
            </a:fld>
            <a:endParaRPr lang="en-US"/>
          </a:p>
        </p:txBody>
      </p:sp>
      <p:sp>
        <p:nvSpPr>
          <p:cNvPr id="2" name="Rectangle 1">
            <a:extLst>
              <a:ext uri="{FF2B5EF4-FFF2-40B4-BE49-F238E27FC236}">
                <a16:creationId xmlns:a16="http://schemas.microsoft.com/office/drawing/2014/main" id="{D065EE5A-0070-4F5C-AEB2-FC85205099DA}"/>
              </a:ext>
            </a:extLst>
          </p:cNvPr>
          <p:cNvSpPr/>
          <p:nvPr/>
        </p:nvSpPr>
        <p:spPr>
          <a:xfrm>
            <a:off x="132272" y="125083"/>
            <a:ext cx="6277154" cy="6607833"/>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8D8D8"/>
              </a:solidFill>
            </a:endParaRPr>
          </a:p>
        </p:txBody>
      </p:sp>
      <p:sp>
        <p:nvSpPr>
          <p:cNvPr id="4" name="Content Placeholder 2">
            <a:extLst>
              <a:ext uri="{FF2B5EF4-FFF2-40B4-BE49-F238E27FC236}">
                <a16:creationId xmlns:a16="http://schemas.microsoft.com/office/drawing/2014/main" id="{A3408815-9D66-43B4-A465-B6EB65A4F1C6}"/>
              </a:ext>
            </a:extLst>
          </p:cNvPr>
          <p:cNvSpPr txBox="1">
            <a:spLocks/>
          </p:cNvSpPr>
          <p:nvPr/>
        </p:nvSpPr>
        <p:spPr>
          <a:xfrm>
            <a:off x="460755" y="2779477"/>
            <a:ext cx="5622000" cy="1793198"/>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Wood, L, Snelgrove, R, Danylchuk, K 2010, ‘Segmenting Volunteer Fundraisers at a Charity Sport Event’, </a:t>
            </a:r>
            <a:r>
              <a:rPr lang="en-US" i="1">
                <a:ea typeface="+mn-lt"/>
                <a:cs typeface="+mn-lt"/>
              </a:rPr>
              <a:t>Journal of Nonprofit &amp; Public Sector Marketing</a:t>
            </a:r>
            <a:r>
              <a:rPr lang="en-US">
                <a:ea typeface="+mn-lt"/>
                <a:cs typeface="+mn-lt"/>
              </a:rPr>
              <a:t>, vol. 22, no. 1, accessed 24 March 2021, &lt;</a:t>
            </a:r>
            <a:r>
              <a:rPr lang="en-US">
                <a:ea typeface="+mn-lt"/>
                <a:cs typeface="+mn-lt"/>
                <a:hlinkClick r:id="rId4"/>
              </a:rPr>
              <a:t>https://www.tandfonline.com/doi/full/10.1080/10495140903190408</a:t>
            </a:r>
            <a:r>
              <a:rPr lang="en-US">
                <a:ea typeface="+mn-lt"/>
                <a:cs typeface="+mn-lt"/>
              </a:rPr>
              <a:t>&gt;.</a:t>
            </a:r>
          </a:p>
          <a:p>
            <a:endParaRPr lang="en-US"/>
          </a:p>
        </p:txBody>
      </p:sp>
      <p:pic>
        <p:nvPicPr>
          <p:cNvPr id="6" name="Picture 5" descr="Icon&#10;&#10;Description automatically generated">
            <a:extLst>
              <a:ext uri="{FF2B5EF4-FFF2-40B4-BE49-F238E27FC236}">
                <a16:creationId xmlns:a16="http://schemas.microsoft.com/office/drawing/2014/main" id="{FF1C8AF7-3599-4CDF-80D0-F2C4565759F7}"/>
              </a:ext>
            </a:extLst>
          </p:cNvPr>
          <p:cNvPicPr>
            <a:picLocks noChangeAspect="1"/>
          </p:cNvPicPr>
          <p:nvPr/>
        </p:nvPicPr>
        <p:blipFill>
          <a:blip r:embed="rId5"/>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3167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a:srcRect t="7837" b="7837"/>
          <a:stretch>
            <a:fillRect/>
          </a:stretch>
        </p:blipFill>
        <p:spPr>
          <a:xfrm>
            <a:off x="136525" y="136525"/>
            <a:ext cx="10817535" cy="6584950"/>
          </a:xfrm>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US"/>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p:txBody>
          <a:bodyPr vert="horz" lIns="0" tIns="0" rIns="0" bIns="0" rtlCol="0" anchor="t">
            <a:noAutofit/>
          </a:bodyPr>
          <a:lstStyle/>
          <a:p>
            <a:r>
              <a:rPr lang="en-US"/>
              <a:t>Team 4 - </a:t>
            </a:r>
            <a:r>
              <a:rPr lang="en-US" err="1"/>
              <a:t>MetricsNow</a:t>
            </a:r>
            <a:r>
              <a:rPr lang="en-US"/>
              <a:t> Consulting</a:t>
            </a:r>
          </a:p>
        </p:txBody>
      </p:sp>
      <p:pic>
        <p:nvPicPr>
          <p:cNvPr id="12" name="Graphic 11" descr="User icon"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387065" y="5059754"/>
            <a:ext cx="218900" cy="218900"/>
          </a:xfrm>
          <a:prstGeom prst="rect">
            <a:avLst/>
          </a:prstGeom>
        </p:spPr>
      </p:pic>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US"/>
              <a:t>page </a:t>
            </a:r>
            <a:fld id="{19B51A1E-902D-48AF-9020-955120F399B6}" type="slidenum">
              <a:rPr lang="en-US" dirty="0" smtClean="0"/>
              <a:pPr/>
              <a:t>24</a:t>
            </a:fld>
            <a:endParaRPr lang="en-US"/>
          </a:p>
        </p:txBody>
      </p:sp>
      <p:pic>
        <p:nvPicPr>
          <p:cNvPr id="2" name="Picture 5" descr="Icon&#10;&#10;Description automatically generated">
            <a:extLst>
              <a:ext uri="{FF2B5EF4-FFF2-40B4-BE49-F238E27FC236}">
                <a16:creationId xmlns:a16="http://schemas.microsoft.com/office/drawing/2014/main" id="{FA6C7AED-05B3-461C-BFF5-1EBC0EB06281}"/>
              </a:ext>
            </a:extLst>
          </p:cNvPr>
          <p:cNvPicPr>
            <a:picLocks noChangeAspect="1"/>
          </p:cNvPicPr>
          <p:nvPr/>
        </p:nvPicPr>
        <p:blipFill>
          <a:blip r:embed="rId6"/>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389310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a:t>Project Objective</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1"/>
          </p:nvPr>
        </p:nvSpPr>
        <p:spPr/>
        <p:txBody>
          <a:bodyPr/>
          <a:lstStyle/>
          <a:p>
            <a:r>
              <a:rPr lang="en-US" b="1"/>
              <a:t>Problem</a:t>
            </a:r>
          </a:p>
        </p:txBody>
      </p:sp>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vert="horz" lIns="136800" tIns="252000" rIns="136800" bIns="0" rtlCol="0" anchor="t">
            <a:noAutofit/>
          </a:bodyPr>
          <a:lstStyle/>
          <a:p>
            <a:r>
              <a:rPr lang="en-AU">
                <a:ea typeface="+mn-lt"/>
                <a:cs typeface="+mn-lt"/>
              </a:rPr>
              <a:t>Decline in fundraising revenue in Bike MS</a:t>
            </a:r>
            <a:r>
              <a:rPr lang="en-US"/>
              <a:t>.over 2013-17 </a:t>
            </a:r>
          </a:p>
          <a:p>
            <a:endParaRPr lang="en-US"/>
          </a:p>
          <a:p>
            <a:endParaRPr lang="en-US"/>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17"/>
          </p:nvPr>
        </p:nvSpPr>
        <p:spPr/>
        <p:txBody>
          <a:bodyPr/>
          <a:lstStyle/>
          <a:p>
            <a:r>
              <a:rPr lang="en-US" b="1"/>
              <a:t>Our Objective</a:t>
            </a:r>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vert="horz" lIns="136800" tIns="252000" rIns="136800" bIns="0" rtlCol="0" anchor="t">
            <a:noAutofit/>
          </a:bodyPr>
          <a:lstStyle/>
          <a:p>
            <a:r>
              <a:rPr lang="en-AU">
                <a:ea typeface="+mn-lt"/>
                <a:cs typeface="+mn-lt"/>
              </a:rPr>
              <a:t>Using data visualisations to improve participant numbers and fundraising revenue in Bike MS by better understanding the donor segments</a:t>
            </a:r>
            <a:r>
              <a:rPr lang="en-US"/>
              <a:t>. </a:t>
            </a:r>
          </a:p>
          <a:p>
            <a:endParaRPr lang="en-US"/>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18"/>
          </p:nvPr>
        </p:nvSpPr>
        <p:spPr/>
        <p:txBody>
          <a:bodyPr/>
          <a:lstStyle/>
          <a:p>
            <a:r>
              <a:rPr lang="en-US" b="1"/>
              <a:t>Strategy</a:t>
            </a:r>
          </a:p>
        </p:txBody>
      </p:sp>
      <p:sp>
        <p:nvSpPr>
          <p:cNvPr id="7" name="Content Placeholder 6">
            <a:extLst>
              <a:ext uri="{FF2B5EF4-FFF2-40B4-BE49-F238E27FC236}">
                <a16:creationId xmlns:a16="http://schemas.microsoft.com/office/drawing/2014/main" id="{9356C085-A0B2-4CAD-B8CD-22F8E31F72C7}"/>
              </a:ext>
            </a:extLst>
          </p:cNvPr>
          <p:cNvSpPr>
            <a:spLocks noGrp="1"/>
          </p:cNvSpPr>
          <p:nvPr>
            <p:ph idx="16"/>
          </p:nvPr>
        </p:nvSpPr>
        <p:spPr/>
        <p:txBody>
          <a:bodyPr vert="horz" lIns="136800" tIns="252000" rIns="136800" bIns="0" rtlCol="0" anchor="t">
            <a:noAutofit/>
          </a:bodyPr>
          <a:lstStyle/>
          <a:p>
            <a:r>
              <a:rPr lang="en-AU">
                <a:ea typeface="+mn-lt"/>
                <a:cs typeface="+mn-lt"/>
              </a:rPr>
              <a:t>Improving event organisation and event promotion by targeting specific donor segments</a:t>
            </a:r>
            <a:r>
              <a:rPr lang="en-US"/>
              <a:t>. </a:t>
            </a:r>
          </a:p>
          <a:p>
            <a:endParaRPr lang="en-US"/>
          </a:p>
        </p:txBody>
      </p:sp>
      <p:sp>
        <p:nvSpPr>
          <p:cNvPr id="3" name="Slide Number Placeholder 2">
            <a:extLst>
              <a:ext uri="{FF2B5EF4-FFF2-40B4-BE49-F238E27FC236}">
                <a16:creationId xmlns:a16="http://schemas.microsoft.com/office/drawing/2014/main" id="{91156343-8474-456D-AFB4-0D3E683B5C8F}"/>
              </a:ext>
            </a:extLst>
          </p:cNvPr>
          <p:cNvSpPr>
            <a:spLocks noGrp="1"/>
          </p:cNvSpPr>
          <p:nvPr>
            <p:ph type="sldNum" sz="quarter" idx="19"/>
          </p:nvPr>
        </p:nvSpPr>
        <p:spPr>
          <a:xfrm>
            <a:off x="11091633" y="6456363"/>
            <a:ext cx="962795" cy="264330"/>
          </a:xfrm>
        </p:spPr>
        <p:txBody>
          <a:bodyPr/>
          <a:lstStyle/>
          <a:p>
            <a:r>
              <a:rPr lang="en-US"/>
              <a:t>page </a:t>
            </a:r>
            <a:fld id="{19B51A1E-902D-48AF-9020-955120F399B6}" type="slidenum">
              <a:rPr lang="en-US" smtClean="0"/>
              <a:pPr/>
              <a:t>3</a:t>
            </a:fld>
            <a:endParaRPr lang="en-US"/>
          </a:p>
        </p:txBody>
      </p:sp>
      <p:pic>
        <p:nvPicPr>
          <p:cNvPr id="4" name="Picture 5" descr="Icon&#10;&#10;Description automatically generated">
            <a:extLst>
              <a:ext uri="{FF2B5EF4-FFF2-40B4-BE49-F238E27FC236}">
                <a16:creationId xmlns:a16="http://schemas.microsoft.com/office/drawing/2014/main" id="{8349BCB3-25C7-4DA5-BF90-6DAA7F2489CB}"/>
              </a:ext>
            </a:extLst>
          </p:cNvPr>
          <p:cNvPicPr>
            <a:picLocks noChangeAspect="1"/>
          </p:cNvPicPr>
          <p:nvPr/>
        </p:nvPicPr>
        <p:blipFill>
          <a:blip r:embed="rId3"/>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409544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text&#10;&#10;Description automatically generated">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a:stretch/>
        </p:blipFill>
        <p:spPr>
          <a:xfrm>
            <a:off x="3466131" y="142270"/>
            <a:ext cx="7487929" cy="6573461"/>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5331251" y="1054543"/>
            <a:ext cx="6544874" cy="4736711"/>
          </a:xfrm>
          <a:prstGeom prst="rect">
            <a:avLst/>
          </a:prstGeom>
          <a:solidFill>
            <a:srgbClr val="0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US"/>
              <a:t>Dashboard</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4</a:t>
            </a:fld>
            <a:endParaRPr lang="en-US"/>
          </a:p>
        </p:txBody>
      </p:sp>
      <p:pic>
        <p:nvPicPr>
          <p:cNvPr id="14" name="Picture 4" descr="Graphical user interface, application&#10;&#10;Description automatically generated">
            <a:extLst>
              <a:ext uri="{FF2B5EF4-FFF2-40B4-BE49-F238E27FC236}">
                <a16:creationId xmlns:a16="http://schemas.microsoft.com/office/drawing/2014/main" id="{2F5A296E-16A9-4141-B255-D6A41EE0C543}"/>
              </a:ext>
            </a:extLst>
          </p:cNvPr>
          <p:cNvPicPr>
            <a:picLocks noChangeAspect="1"/>
          </p:cNvPicPr>
          <p:nvPr/>
        </p:nvPicPr>
        <p:blipFill rotWithShape="1">
          <a:blip r:embed="rId4"/>
          <a:srcRect t="3347" r="229" b="2115"/>
          <a:stretch/>
        </p:blipFill>
        <p:spPr>
          <a:xfrm>
            <a:off x="66136" y="135050"/>
            <a:ext cx="6218407" cy="6585294"/>
          </a:xfrm>
          <a:prstGeom prst="rect">
            <a:avLst/>
          </a:prstGeom>
        </p:spPr>
      </p:pic>
      <p:pic>
        <p:nvPicPr>
          <p:cNvPr id="2" name="Picture 5" descr="Icon&#10;&#10;Description automatically generated">
            <a:extLst>
              <a:ext uri="{FF2B5EF4-FFF2-40B4-BE49-F238E27FC236}">
                <a16:creationId xmlns:a16="http://schemas.microsoft.com/office/drawing/2014/main" id="{DE8ED639-5B3E-4754-9E6F-FB9C81C50A9B}"/>
              </a:ext>
            </a:extLst>
          </p:cNvPr>
          <p:cNvPicPr>
            <a:picLocks noChangeAspect="1"/>
          </p:cNvPicPr>
          <p:nvPr/>
        </p:nvPicPr>
        <p:blipFill>
          <a:blip r:embed="rId5"/>
          <a:stretch>
            <a:fillRect/>
          </a:stretch>
        </p:blipFill>
        <p:spPr>
          <a:xfrm>
            <a:off x="11173273" y="5779338"/>
            <a:ext cx="700357" cy="676455"/>
          </a:xfrm>
          <a:prstGeom prst="rect">
            <a:avLst/>
          </a:prstGeom>
          <a:ln>
            <a:noFill/>
          </a:ln>
          <a:effectLst>
            <a:softEdge rad="112500"/>
          </a:effectLst>
        </p:spPr>
      </p:pic>
      <p:pic>
        <p:nvPicPr>
          <p:cNvPr id="6" name="Picture 7" descr="Graphical user interface, application&#10;&#10;Description automatically generated">
            <a:extLst>
              <a:ext uri="{FF2B5EF4-FFF2-40B4-BE49-F238E27FC236}">
                <a16:creationId xmlns:a16="http://schemas.microsoft.com/office/drawing/2014/main" id="{44CCE1D4-81FE-499D-AB2B-0FA23083A94C}"/>
              </a:ext>
            </a:extLst>
          </p:cNvPr>
          <p:cNvPicPr>
            <a:picLocks noChangeAspect="1"/>
          </p:cNvPicPr>
          <p:nvPr/>
        </p:nvPicPr>
        <p:blipFill>
          <a:blip r:embed="rId6"/>
          <a:stretch>
            <a:fillRect/>
          </a:stretch>
        </p:blipFill>
        <p:spPr>
          <a:xfrm>
            <a:off x="66136" y="147058"/>
            <a:ext cx="6308784" cy="6565319"/>
          </a:xfrm>
          <a:prstGeom prst="rect">
            <a:avLst/>
          </a:prstGeom>
          <a:ln>
            <a:solidFill>
              <a:schemeClr val="bg1"/>
            </a:solidFill>
          </a:ln>
        </p:spPr>
      </p:pic>
    </p:spTree>
    <p:extLst>
      <p:ext uri="{BB962C8B-B14F-4D97-AF65-F5344CB8AC3E}">
        <p14:creationId xmlns:p14="http://schemas.microsoft.com/office/powerpoint/2010/main" val="203386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Prior Participants vs. New Participants</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585896"/>
            <a:ext cx="4860000" cy="360000"/>
          </a:xfrm>
        </p:spPr>
        <p:txBody>
          <a:bodyPr/>
          <a:lstStyle/>
          <a:p>
            <a:r>
              <a:rPr lang="en-US"/>
              <a:t>Chart Design</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06080" y="2158459"/>
            <a:ext cx="4876686" cy="2222525"/>
          </a:xfrm>
        </p:spPr>
        <p:txBody>
          <a:bodyPr vert="horz" lIns="0" tIns="0" rIns="0" bIns="0" rtlCol="0" anchor="t">
            <a:noAutofit/>
          </a:bodyPr>
          <a:lstStyle/>
          <a:p>
            <a:r>
              <a:rPr lang="en-US">
                <a:solidFill>
                  <a:schemeClr val="tx1"/>
                </a:solidFill>
                <a:ea typeface="+mn-lt"/>
                <a:cs typeface="+mn-lt"/>
              </a:rPr>
              <a:t>Dual axis bar line chart </a:t>
            </a:r>
            <a:endParaRPr lang="en-US">
              <a:solidFill>
                <a:schemeClr val="tx1"/>
              </a:solidFill>
            </a:endParaRPr>
          </a:p>
          <a:p>
            <a:r>
              <a:rPr lang="en-US">
                <a:solidFill>
                  <a:schemeClr val="tx1"/>
                </a:solidFill>
                <a:ea typeface="+mn-lt"/>
                <a:cs typeface="+mn-lt"/>
              </a:rPr>
              <a:t>Comparing donation amounts with participation numbers</a:t>
            </a:r>
          </a:p>
          <a:p>
            <a:pPr marL="0" indent="0">
              <a:buNone/>
            </a:pPr>
            <a:endParaRPr lang="en-US"/>
          </a:p>
          <a:p>
            <a:pPr marL="0" indent="0">
              <a:buNone/>
            </a:pPr>
            <a:r>
              <a:rPr lang="en-US" sz="2400" b="1">
                <a:ea typeface="+mn-lt"/>
                <a:cs typeface="+mn-lt"/>
              </a:rPr>
              <a:t>Insights</a:t>
            </a:r>
          </a:p>
          <a:p>
            <a:pPr marL="0" indent="0">
              <a:buNone/>
            </a:pPr>
            <a:endParaRPr lang="en-US" sz="2400" b="1">
              <a:ea typeface="+mn-lt"/>
              <a:cs typeface="+mn-lt"/>
            </a:endParaRPr>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5</a:t>
            </a:fld>
            <a:endParaRPr lang="en-US"/>
          </a:p>
        </p:txBody>
      </p:sp>
      <p:pic>
        <p:nvPicPr>
          <p:cNvPr id="9" name="Picture 8" descr="Chart&#10;&#10;Description automatically generated">
            <a:extLst>
              <a:ext uri="{FF2B5EF4-FFF2-40B4-BE49-F238E27FC236}">
                <a16:creationId xmlns:a16="http://schemas.microsoft.com/office/drawing/2014/main" id="{B5D9C99F-A041-4A04-BA5A-B8D53597F4D8}"/>
              </a:ext>
            </a:extLst>
          </p:cNvPr>
          <p:cNvPicPr>
            <a:picLocks noChangeAspect="1"/>
          </p:cNvPicPr>
          <p:nvPr/>
        </p:nvPicPr>
        <p:blipFill>
          <a:blip r:embed="rId3"/>
          <a:stretch>
            <a:fillRect/>
          </a:stretch>
        </p:blipFill>
        <p:spPr>
          <a:xfrm>
            <a:off x="5673305" y="1335449"/>
            <a:ext cx="5287990" cy="4589667"/>
          </a:xfrm>
          <a:prstGeom prst="rect">
            <a:avLst/>
          </a:prstGeom>
        </p:spPr>
      </p:pic>
      <p:sp>
        <p:nvSpPr>
          <p:cNvPr id="15" name="TextBox 14">
            <a:extLst>
              <a:ext uri="{FF2B5EF4-FFF2-40B4-BE49-F238E27FC236}">
                <a16:creationId xmlns:a16="http://schemas.microsoft.com/office/drawing/2014/main" id="{A53FAD14-53F5-4A2E-A2C6-277E2F6B5318}"/>
              </a:ext>
            </a:extLst>
          </p:cNvPr>
          <p:cNvSpPr txBox="1"/>
          <p:nvPr/>
        </p:nvSpPr>
        <p:spPr>
          <a:xfrm>
            <a:off x="302629" y="3978653"/>
            <a:ext cx="488458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The number of prior participants is slightly higher than those joining </a:t>
            </a:r>
            <a:r>
              <a:rPr lang="en-US" err="1">
                <a:ea typeface="+mn-lt"/>
                <a:cs typeface="+mn-lt"/>
              </a:rPr>
              <a:t>BikeMS</a:t>
            </a:r>
            <a:r>
              <a:rPr lang="en-US">
                <a:ea typeface="+mn-lt"/>
                <a:cs typeface="+mn-lt"/>
              </a:rPr>
              <a:t> events for the first time</a:t>
            </a:r>
          </a:p>
          <a:p>
            <a:pPr marL="285750" indent="-285750">
              <a:buFont typeface="Arial"/>
              <a:buChar char="•"/>
            </a:pPr>
            <a:r>
              <a:rPr lang="en-US">
                <a:ea typeface="+mn-lt"/>
                <a:cs typeface="+mn-lt"/>
              </a:rPr>
              <a:t>Prior Participants donate more than non-prior participants</a:t>
            </a:r>
          </a:p>
          <a:p>
            <a:pPr marL="285750" indent="-285750">
              <a:buFont typeface="Arial"/>
              <a:buChar char="•"/>
            </a:pPr>
            <a:r>
              <a:rPr lang="en-US">
                <a:ea typeface="+mn-lt"/>
                <a:cs typeface="+mn-lt"/>
              </a:rPr>
              <a:t>With the decrease in the number of participants, the fundraising also reduced. </a:t>
            </a:r>
            <a:endParaRPr lang="en-US"/>
          </a:p>
          <a:p>
            <a:pPr marL="285750" indent="-285750">
              <a:buFont typeface="Arial"/>
              <a:buChar char="•"/>
            </a:pPr>
            <a:endParaRPr lang="en-US"/>
          </a:p>
          <a:p>
            <a:pPr marL="285750" indent="-285750">
              <a:buFont typeface="Arial"/>
              <a:buChar char="•"/>
            </a:pPr>
            <a:endParaRPr lang="en-US"/>
          </a:p>
        </p:txBody>
      </p:sp>
      <p:pic>
        <p:nvPicPr>
          <p:cNvPr id="5" name="Picture 5" descr="Icon&#10;&#10;Description automatically generated">
            <a:extLst>
              <a:ext uri="{FF2B5EF4-FFF2-40B4-BE49-F238E27FC236}">
                <a16:creationId xmlns:a16="http://schemas.microsoft.com/office/drawing/2014/main" id="{95769D2C-FC2E-4F6A-BAA7-A62BEEA31D4E}"/>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331086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Prior Participants vs. New Participants</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505981" y="2244323"/>
            <a:ext cx="4860000" cy="360000"/>
          </a:xfrm>
        </p:spPr>
        <p:txBody>
          <a:bodyPr/>
          <a:lstStyle/>
          <a:p>
            <a:r>
              <a:rPr lang="en-US"/>
              <a:t>Assumptions </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06080" y="2158459"/>
            <a:ext cx="4876686" cy="2222525"/>
          </a:xfrm>
        </p:spPr>
        <p:txBody>
          <a:bodyPr vert="horz" lIns="0" tIns="0" rIns="0" bIns="0" rtlCol="0" anchor="t">
            <a:noAutofit/>
          </a:bodyPr>
          <a:lstStyle/>
          <a:p>
            <a:endParaRPr lang="en-US">
              <a:ea typeface="+mn-lt"/>
              <a:cs typeface="+mn-lt"/>
            </a:endParaRPr>
          </a:p>
          <a:p>
            <a:pPr marL="0" indent="0">
              <a:buNone/>
            </a:pPr>
            <a:endParaRPr lang="en-US"/>
          </a:p>
          <a:p>
            <a:endParaRPr lang="en-US">
              <a:ea typeface="+mn-lt"/>
              <a:cs typeface="+mn-lt"/>
            </a:endParaRPr>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6</a:t>
            </a:fld>
            <a:endParaRPr lang="en-US"/>
          </a:p>
        </p:txBody>
      </p:sp>
      <p:pic>
        <p:nvPicPr>
          <p:cNvPr id="9" name="Picture 8" descr="Chart&#10;&#10;Description automatically generated">
            <a:extLst>
              <a:ext uri="{FF2B5EF4-FFF2-40B4-BE49-F238E27FC236}">
                <a16:creationId xmlns:a16="http://schemas.microsoft.com/office/drawing/2014/main" id="{B5D9C99F-A041-4A04-BA5A-B8D53597F4D8}"/>
              </a:ext>
            </a:extLst>
          </p:cNvPr>
          <p:cNvPicPr>
            <a:picLocks noChangeAspect="1"/>
          </p:cNvPicPr>
          <p:nvPr/>
        </p:nvPicPr>
        <p:blipFill>
          <a:blip r:embed="rId3"/>
          <a:stretch>
            <a:fillRect/>
          </a:stretch>
        </p:blipFill>
        <p:spPr>
          <a:xfrm>
            <a:off x="5673305" y="1335449"/>
            <a:ext cx="5287990" cy="4589667"/>
          </a:xfrm>
          <a:prstGeom prst="rect">
            <a:avLst/>
          </a:prstGeom>
        </p:spPr>
      </p:pic>
      <p:sp>
        <p:nvSpPr>
          <p:cNvPr id="15" name="TextBox 14">
            <a:extLst>
              <a:ext uri="{FF2B5EF4-FFF2-40B4-BE49-F238E27FC236}">
                <a16:creationId xmlns:a16="http://schemas.microsoft.com/office/drawing/2014/main" id="{A53FAD14-53F5-4A2E-A2C6-277E2F6B5318}"/>
              </a:ext>
            </a:extLst>
          </p:cNvPr>
          <p:cNvSpPr txBox="1"/>
          <p:nvPr/>
        </p:nvSpPr>
        <p:spPr>
          <a:xfrm>
            <a:off x="428396" y="2610012"/>
            <a:ext cx="48845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ea typeface="+mn-lt"/>
              <a:cs typeface="+mn-lt"/>
            </a:endParaRPr>
          </a:p>
          <a:p>
            <a:pPr marL="285750" indent="-285750">
              <a:buFont typeface="Arial"/>
              <a:buChar char="•"/>
            </a:pPr>
            <a:r>
              <a:rPr lang="en-US">
                <a:ea typeface="+mn-lt"/>
                <a:cs typeface="+mn-lt"/>
              </a:rPr>
              <a:t>New participants may not be interested in </a:t>
            </a:r>
            <a:r>
              <a:rPr lang="en-US" err="1">
                <a:ea typeface="+mn-lt"/>
                <a:cs typeface="+mn-lt"/>
              </a:rPr>
              <a:t>BikeMS</a:t>
            </a:r>
            <a:r>
              <a:rPr lang="en-US">
                <a:ea typeface="+mn-lt"/>
                <a:cs typeface="+mn-lt"/>
              </a:rPr>
              <a:t> events</a:t>
            </a:r>
          </a:p>
          <a:p>
            <a:pPr marL="285750" indent="-285750">
              <a:buFont typeface="Arial"/>
              <a:buChar char="•"/>
            </a:pPr>
            <a:r>
              <a:rPr lang="en-US">
                <a:ea typeface="+mn-lt"/>
                <a:cs typeface="+mn-lt"/>
              </a:rPr>
              <a:t>Prior participants are losing interest maybe due to poor event facilities</a:t>
            </a:r>
          </a:p>
          <a:p>
            <a:endParaRPr lang="en-US"/>
          </a:p>
          <a:p>
            <a:pPr marL="285750" indent="-285750">
              <a:buFont typeface="Arial"/>
              <a:buChar char="•"/>
            </a:pPr>
            <a:endParaRPr lang="en-US"/>
          </a:p>
          <a:p>
            <a:pPr marL="285750" indent="-285750">
              <a:buFont typeface="Arial"/>
              <a:buChar char="•"/>
            </a:pPr>
            <a:endParaRPr lang="en-US"/>
          </a:p>
        </p:txBody>
      </p:sp>
      <p:pic>
        <p:nvPicPr>
          <p:cNvPr id="5" name="Picture 5" descr="Icon&#10;&#10;Description automatically generated">
            <a:extLst>
              <a:ext uri="{FF2B5EF4-FFF2-40B4-BE49-F238E27FC236}">
                <a16:creationId xmlns:a16="http://schemas.microsoft.com/office/drawing/2014/main" id="{D9E5454E-D0E4-4A4C-B6B0-232B6B21D5E3}"/>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56099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a:t>Recommendations</a:t>
            </a:r>
          </a:p>
        </p:txBody>
      </p:sp>
      <p:pic>
        <p:nvPicPr>
          <p:cNvPr id="70" name="Picture Placeholder 24" descr="Bullseye icon">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a:xfrm>
            <a:off x="710907" y="2259202"/>
            <a:ext cx="576765" cy="509964"/>
          </a:xfrm>
          <a:prstGeom prst="rect">
            <a:avLst/>
          </a:prstGeom>
        </p:spPr>
      </p:pic>
      <p:sp>
        <p:nvSpPr>
          <p:cNvPr id="2" name="Text Placeholder 1">
            <a:extLst>
              <a:ext uri="{FF2B5EF4-FFF2-40B4-BE49-F238E27FC236}">
                <a16:creationId xmlns:a16="http://schemas.microsoft.com/office/drawing/2014/main" id="{43E44A62-8E09-4084-9A7E-FFC8FD968392}"/>
              </a:ext>
            </a:extLst>
          </p:cNvPr>
          <p:cNvSpPr>
            <a:spLocks noGrp="1"/>
          </p:cNvSpPr>
          <p:nvPr>
            <p:ph type="body" idx="1"/>
          </p:nvPr>
        </p:nvSpPr>
        <p:spPr>
          <a:xfrm>
            <a:off x="1630587" y="2157501"/>
            <a:ext cx="3630217" cy="824639"/>
          </a:xfrm>
        </p:spPr>
        <p:txBody>
          <a:bodyPr/>
          <a:lstStyle/>
          <a:p>
            <a:pPr>
              <a:lnSpc>
                <a:spcPct val="100000"/>
              </a:lnSpc>
            </a:pPr>
            <a:r>
              <a:rPr lang="en-US" sz="2400">
                <a:cs typeface="Arial"/>
              </a:rPr>
              <a:t>Provide a range of fitness level events</a:t>
            </a:r>
            <a:endParaRPr lang="en-US" sz="2400"/>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2"/>
          </p:nvPr>
        </p:nvSpPr>
        <p:spPr/>
        <p:txBody>
          <a:bodyPr vert="horz" lIns="0" tIns="0" rIns="0" bIns="0" rtlCol="0" anchor="t">
            <a:noAutofit/>
          </a:bodyPr>
          <a:lstStyle/>
          <a:p>
            <a:r>
              <a:rPr lang="en-US">
                <a:ea typeface="+mn-lt"/>
                <a:cs typeface="+mn-lt"/>
              </a:rPr>
              <a:t>Fitness test </a:t>
            </a:r>
            <a:endParaRPr lang="en-US"/>
          </a:p>
          <a:p>
            <a:r>
              <a:rPr lang="en-US">
                <a:ea typeface="+mn-lt"/>
                <a:cs typeface="+mn-lt"/>
              </a:rPr>
              <a:t>Less rigorous events for new participants</a:t>
            </a:r>
            <a:endParaRPr lang="en-US"/>
          </a:p>
          <a:p>
            <a:pPr lvl="1"/>
            <a:r>
              <a:rPr lang="en-US">
                <a:ea typeface="+mn-lt"/>
                <a:cs typeface="+mn-lt"/>
              </a:rPr>
              <a:t>A 20km ride</a:t>
            </a:r>
          </a:p>
          <a:p>
            <a:r>
              <a:rPr lang="en-US">
                <a:ea typeface="+mn-lt"/>
                <a:cs typeface="+mn-lt"/>
              </a:rPr>
              <a:t>Challenge exercises for prior participants</a:t>
            </a:r>
          </a:p>
          <a:p>
            <a:pPr lvl="1"/>
            <a:r>
              <a:rPr lang="en-US">
                <a:ea typeface="+mn-lt"/>
                <a:cs typeface="+mn-lt"/>
              </a:rPr>
              <a:t>a 100km ride or 170km ride. </a:t>
            </a:r>
          </a:p>
        </p:txBody>
      </p:sp>
      <p:pic>
        <p:nvPicPr>
          <p:cNvPr id="71" name="Picture Placeholder 26" descr="Lecturer at podium icon">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a:xfrm>
            <a:off x="6005054" y="2152485"/>
            <a:ext cx="576765" cy="723399"/>
          </a:xfrm>
          <a:prstGeom prst="rect">
            <a:avLst/>
          </a:prstGeom>
        </p:spPr>
      </p:pic>
      <p:sp>
        <p:nvSpPr>
          <p:cNvPr id="5" name="Text Placeholder 4">
            <a:extLst>
              <a:ext uri="{FF2B5EF4-FFF2-40B4-BE49-F238E27FC236}">
                <a16:creationId xmlns:a16="http://schemas.microsoft.com/office/drawing/2014/main" id="{C1071564-A5F6-4B9F-B28F-E281F154CBF8}"/>
              </a:ext>
            </a:extLst>
          </p:cNvPr>
          <p:cNvSpPr>
            <a:spLocks noGrp="1"/>
          </p:cNvSpPr>
          <p:nvPr>
            <p:ph type="body" sz="quarter" idx="12"/>
          </p:nvPr>
        </p:nvSpPr>
        <p:spPr/>
        <p:txBody>
          <a:bodyPr vert="horz" lIns="0" tIns="0" rIns="0" bIns="0" rtlCol="0" anchor="t">
            <a:noAutofit/>
          </a:bodyPr>
          <a:lstStyle/>
          <a:p>
            <a:r>
              <a:rPr lang="en-US">
                <a:ea typeface="+mn-lt"/>
                <a:cs typeface="+mn-lt"/>
              </a:rPr>
              <a:t>Providing good quality and popular food</a:t>
            </a:r>
            <a:endParaRPr lang="en-US"/>
          </a:p>
          <a:p>
            <a:r>
              <a:rPr lang="en-US">
                <a:ea typeface="+mn-lt"/>
                <a:cs typeface="+mn-lt"/>
              </a:rPr>
              <a:t>Providing comfortable accommodation to participants</a:t>
            </a:r>
          </a:p>
          <a:p>
            <a:r>
              <a:rPr lang="en-US">
                <a:ea typeface="+mn-lt"/>
                <a:cs typeface="+mn-lt"/>
              </a:rPr>
              <a:t>Famous and beautiful venues </a:t>
            </a:r>
            <a:endParaRPr lang="en-US"/>
          </a:p>
        </p:txBody>
      </p:sp>
      <p:sp>
        <p:nvSpPr>
          <p:cNvPr id="4" name="Slide Number Placeholder 3">
            <a:extLst>
              <a:ext uri="{FF2B5EF4-FFF2-40B4-BE49-F238E27FC236}">
                <a16:creationId xmlns:a16="http://schemas.microsoft.com/office/drawing/2014/main" id="{5EBCFEDF-9990-41FD-BD04-8F48FA99ADB2}"/>
              </a:ext>
            </a:extLst>
          </p:cNvPr>
          <p:cNvSpPr>
            <a:spLocks noGrp="1"/>
          </p:cNvSpPr>
          <p:nvPr>
            <p:ph type="sldNum" sz="quarter" idx="18"/>
          </p:nvPr>
        </p:nvSpPr>
        <p:spPr/>
        <p:txBody>
          <a:bodyPr/>
          <a:lstStyle/>
          <a:p>
            <a:r>
              <a:rPr lang="en-US"/>
              <a:t>page </a:t>
            </a:r>
            <a:fld id="{19B51A1E-902D-48AF-9020-955120F399B6}" type="slidenum">
              <a:rPr lang="en-US" smtClean="0"/>
              <a:pPr/>
              <a:t>7</a:t>
            </a:fld>
            <a:endParaRPr lang="en-US"/>
          </a:p>
        </p:txBody>
      </p:sp>
      <p:sp>
        <p:nvSpPr>
          <p:cNvPr id="12" name="Text Placeholder 1">
            <a:extLst>
              <a:ext uri="{FF2B5EF4-FFF2-40B4-BE49-F238E27FC236}">
                <a16:creationId xmlns:a16="http://schemas.microsoft.com/office/drawing/2014/main" id="{D0F3B9D1-2009-4D35-9EB9-7BA3174270D2}"/>
              </a:ext>
            </a:extLst>
          </p:cNvPr>
          <p:cNvSpPr txBox="1">
            <a:spLocks/>
          </p:cNvSpPr>
          <p:nvPr/>
        </p:nvSpPr>
        <p:spPr>
          <a:xfrm>
            <a:off x="6757553" y="2108618"/>
            <a:ext cx="3630217" cy="824639"/>
          </a:xfrm>
          <a:prstGeom prst="rect">
            <a:avLst/>
          </a:prstGeom>
        </p:spPr>
        <p:txBody>
          <a:bodyPr vert="horz" lIns="0" tIns="0" rIns="0" bIns="0" rtlCol="0" anchor="t">
            <a:noAutofit/>
          </a:bodyPr>
          <a:lstStyle>
            <a:lvl1pPr marL="0" indent="0" algn="l" defTabSz="914400" rtl="0" eaLnBrk="1" latinLnBrk="0" hangingPunct="1">
              <a:lnSpc>
                <a:spcPts val="7200"/>
              </a:lnSpc>
              <a:spcBef>
                <a:spcPts val="1000"/>
              </a:spcBef>
              <a:buFont typeface="Arial" panose="020B0604020202020204" pitchFamily="34" charset="0"/>
              <a:buNone/>
              <a:defRPr sz="7200" b="1" kern="1200">
                <a:solidFill>
                  <a:schemeClr val="tx1">
                    <a:lumMod val="75000"/>
                    <a:lumOff val="2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pPr>
            <a:r>
              <a:rPr lang="en-US" sz="2400">
                <a:cs typeface="Arial"/>
              </a:rPr>
              <a:t>Create novelty and enjoyable events</a:t>
            </a:r>
            <a:endParaRPr lang="en-US"/>
          </a:p>
        </p:txBody>
      </p:sp>
      <p:pic>
        <p:nvPicPr>
          <p:cNvPr id="6" name="Picture 5" descr="Icon&#10;&#10;Description automatically generated">
            <a:extLst>
              <a:ext uri="{FF2B5EF4-FFF2-40B4-BE49-F238E27FC236}">
                <a16:creationId xmlns:a16="http://schemas.microsoft.com/office/drawing/2014/main" id="{0899434A-40F3-454F-899E-1F6260A34B93}"/>
              </a:ext>
            </a:extLst>
          </p:cNvPr>
          <p:cNvPicPr>
            <a:picLocks noChangeAspect="1"/>
          </p:cNvPicPr>
          <p:nvPr/>
        </p:nvPicPr>
        <p:blipFill>
          <a:blip r:embed="rId7"/>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228218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Team Divisions by Location</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441704"/>
            <a:ext cx="4860000" cy="360000"/>
          </a:xfrm>
        </p:spPr>
        <p:txBody>
          <a:bodyPr/>
          <a:lstStyle/>
          <a:p>
            <a:r>
              <a:rPr lang="en-US"/>
              <a:t>Chart Design</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1931213"/>
            <a:ext cx="4860000" cy="1692557"/>
          </a:xfrm>
        </p:spPr>
        <p:txBody>
          <a:bodyPr vert="horz" lIns="0" tIns="0" rIns="0" bIns="0" rtlCol="0" anchor="t">
            <a:noAutofit/>
          </a:bodyPr>
          <a:lstStyle/>
          <a:p>
            <a:r>
              <a:rPr lang="en-US">
                <a:ea typeface="+mn-lt"/>
                <a:cs typeface="+mn-lt"/>
              </a:rPr>
              <a:t>Efficient use of space</a:t>
            </a:r>
          </a:p>
          <a:p>
            <a:r>
              <a:rPr lang="en-US">
                <a:ea typeface="+mn-lt"/>
                <a:cs typeface="+mn-lt"/>
              </a:rPr>
              <a:t>The sequential sizing order helps readers identify patterns and trends </a:t>
            </a:r>
            <a:endParaRPr lang="en-US"/>
          </a:p>
          <a:p>
            <a:r>
              <a:rPr lang="en-US" err="1">
                <a:ea typeface="+mn-lt"/>
                <a:cs typeface="+mn-lt"/>
              </a:rPr>
              <a:t>Colour</a:t>
            </a:r>
            <a:r>
              <a:rPr lang="en-US">
                <a:ea typeface="+mn-lt"/>
                <a:cs typeface="+mn-lt"/>
              </a:rPr>
              <a:t> gradient shows which state/city accrued the most donations </a:t>
            </a:r>
            <a:endParaRPr lang="en-US"/>
          </a:p>
          <a:p>
            <a:endParaRPr lang="en-US"/>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8</a:t>
            </a:fld>
            <a:endParaRPr lang="en-US"/>
          </a:p>
        </p:txBody>
      </p:sp>
      <p:sp>
        <p:nvSpPr>
          <p:cNvPr id="11" name="Text Placeholder 1">
            <a:extLst>
              <a:ext uri="{FF2B5EF4-FFF2-40B4-BE49-F238E27FC236}">
                <a16:creationId xmlns:a16="http://schemas.microsoft.com/office/drawing/2014/main" id="{42CA0717-1BD0-49A8-AE3E-2394CC52B676}"/>
              </a:ext>
            </a:extLst>
          </p:cNvPr>
          <p:cNvSpPr txBox="1">
            <a:spLocks/>
          </p:cNvSpPr>
          <p:nvPr/>
        </p:nvSpPr>
        <p:spPr>
          <a:xfrm>
            <a:off x="431851" y="3531133"/>
            <a:ext cx="486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Assumptions</a:t>
            </a:r>
          </a:p>
        </p:txBody>
      </p:sp>
      <p:sp>
        <p:nvSpPr>
          <p:cNvPr id="13" name="Content Placeholder 2">
            <a:extLst>
              <a:ext uri="{FF2B5EF4-FFF2-40B4-BE49-F238E27FC236}">
                <a16:creationId xmlns:a16="http://schemas.microsoft.com/office/drawing/2014/main" id="{411FDAC8-BC0E-40FE-81C3-1C826FE7C694}"/>
              </a:ext>
            </a:extLst>
          </p:cNvPr>
          <p:cNvSpPr txBox="1">
            <a:spLocks/>
          </p:cNvSpPr>
          <p:nvPr/>
        </p:nvSpPr>
        <p:spPr>
          <a:xfrm>
            <a:off x="431851" y="4070543"/>
            <a:ext cx="4865603" cy="1876925"/>
          </a:xfrm>
          <a:prstGeom prst="rect">
            <a:avLst/>
          </a:prstGeom>
        </p:spPr>
        <p:txBody>
          <a:bodyPr vert="horz" lIns="0" tIns="0" rIns="0" bIns="0" rtlCol="0" anchor="t">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Bike MS’s current promotional strategies include word-of-mouth, email, website and mobile application marketing. </a:t>
            </a:r>
          </a:p>
          <a:p>
            <a:r>
              <a:rPr lang="en-US">
                <a:ea typeface="+mn-lt"/>
                <a:cs typeface="+mn-lt"/>
              </a:rPr>
              <a:t>The decline in fundraising revenue and participant numbers over the years suggest that Bike MS’s undifferentiated marketing is ineffective.</a:t>
            </a:r>
          </a:p>
          <a:p>
            <a:endParaRPr lang="en-US"/>
          </a:p>
          <a:p>
            <a:endParaRPr lang="en-US"/>
          </a:p>
        </p:txBody>
      </p:sp>
      <p:pic>
        <p:nvPicPr>
          <p:cNvPr id="14" name="Picture 13">
            <a:extLst>
              <a:ext uri="{FF2B5EF4-FFF2-40B4-BE49-F238E27FC236}">
                <a16:creationId xmlns:a16="http://schemas.microsoft.com/office/drawing/2014/main" id="{685ED71B-C211-45A2-89F4-72AD135F4F6E}"/>
              </a:ext>
            </a:extLst>
          </p:cNvPr>
          <p:cNvPicPr>
            <a:picLocks noChangeAspect="1"/>
          </p:cNvPicPr>
          <p:nvPr/>
        </p:nvPicPr>
        <p:blipFill>
          <a:blip r:embed="rId3"/>
          <a:stretch>
            <a:fillRect/>
          </a:stretch>
        </p:blipFill>
        <p:spPr>
          <a:xfrm>
            <a:off x="5502325" y="1441171"/>
            <a:ext cx="5374991" cy="4135035"/>
          </a:xfrm>
          <a:prstGeom prst="rect">
            <a:avLst/>
          </a:prstGeom>
        </p:spPr>
      </p:pic>
      <p:pic>
        <p:nvPicPr>
          <p:cNvPr id="5" name="Picture 5" descr="Icon&#10;&#10;Description automatically generated">
            <a:extLst>
              <a:ext uri="{FF2B5EF4-FFF2-40B4-BE49-F238E27FC236}">
                <a16:creationId xmlns:a16="http://schemas.microsoft.com/office/drawing/2014/main" id="{78D80E0C-48FD-4C96-A351-68E4A418C50F}"/>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16328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p:txBody>
          <a:bodyPr/>
          <a:lstStyle/>
          <a:p>
            <a:r>
              <a:rPr lang="en-US"/>
              <a:t>Team Divisions by Location</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2059930"/>
            <a:ext cx="4860000" cy="360000"/>
          </a:xfrm>
        </p:spPr>
        <p:txBody>
          <a:bodyPr/>
          <a:lstStyle/>
          <a:p>
            <a:r>
              <a:rPr lang="en-US"/>
              <a:t>Insights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2606949"/>
            <a:ext cx="4860000" cy="3389085"/>
          </a:xfrm>
        </p:spPr>
        <p:txBody>
          <a:bodyPr vert="horz" lIns="0" tIns="0" rIns="0" bIns="0" rtlCol="0" anchor="t">
            <a:noAutofit/>
          </a:bodyPr>
          <a:lstStyle/>
          <a:p>
            <a:r>
              <a:rPr lang="en-US">
                <a:ea typeface="+mn-lt"/>
                <a:cs typeface="+mn-lt"/>
              </a:rPr>
              <a:t>Majority of participants live in CA &amp; CO </a:t>
            </a:r>
          </a:p>
          <a:p>
            <a:r>
              <a:rPr lang="en-US">
                <a:ea typeface="+mn-lt"/>
                <a:cs typeface="+mn-lt"/>
              </a:rPr>
              <a:t>Highest corporate team participation: </a:t>
            </a:r>
          </a:p>
          <a:p>
            <a:pPr lvl="1"/>
            <a:r>
              <a:rPr lang="en-US">
                <a:ea typeface="+mn-lt"/>
                <a:cs typeface="+mn-lt"/>
              </a:rPr>
              <a:t>CA – 45% </a:t>
            </a:r>
          </a:p>
          <a:p>
            <a:pPr lvl="2"/>
            <a:r>
              <a:rPr lang="en-US">
                <a:ea typeface="+mn-lt"/>
                <a:cs typeface="+mn-lt"/>
              </a:rPr>
              <a:t>San Francisco</a:t>
            </a:r>
          </a:p>
          <a:p>
            <a:pPr lvl="2"/>
            <a:r>
              <a:rPr lang="en-US">
                <a:ea typeface="+mn-lt"/>
                <a:cs typeface="+mn-lt"/>
              </a:rPr>
              <a:t>San Diego </a:t>
            </a:r>
            <a:endParaRPr lang="en-US"/>
          </a:p>
          <a:p>
            <a:pPr lvl="1"/>
            <a:r>
              <a:rPr lang="en-US">
                <a:ea typeface="+mn-lt"/>
                <a:cs typeface="+mn-lt"/>
              </a:rPr>
              <a:t>CO – 25%</a:t>
            </a:r>
          </a:p>
          <a:p>
            <a:pPr lvl="2"/>
            <a:r>
              <a:rPr lang="en-US">
                <a:ea typeface="+mn-lt"/>
                <a:cs typeface="+mn-lt"/>
              </a:rPr>
              <a:t>Denver </a:t>
            </a:r>
            <a:endParaRPr lang="en-US"/>
          </a:p>
          <a:p>
            <a:endParaRPr lang="en-US"/>
          </a:p>
          <a:p>
            <a:endParaRPr lang="en-US"/>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a:xfrm>
            <a:off x="11091633" y="6456363"/>
            <a:ext cx="962795" cy="264330"/>
          </a:xfrm>
        </p:spPr>
        <p:txBody>
          <a:bodyPr/>
          <a:lstStyle/>
          <a:p>
            <a:r>
              <a:rPr lang="en-US"/>
              <a:t>page </a:t>
            </a:r>
            <a:fld id="{19B51A1E-902D-48AF-9020-955120F399B6}" type="slidenum">
              <a:rPr lang="en-US" smtClean="0"/>
              <a:pPr/>
              <a:t>9</a:t>
            </a:fld>
            <a:endParaRPr lang="en-US"/>
          </a:p>
        </p:txBody>
      </p:sp>
      <p:pic>
        <p:nvPicPr>
          <p:cNvPr id="14" name="Picture 13">
            <a:extLst>
              <a:ext uri="{FF2B5EF4-FFF2-40B4-BE49-F238E27FC236}">
                <a16:creationId xmlns:a16="http://schemas.microsoft.com/office/drawing/2014/main" id="{685ED71B-C211-45A2-89F4-72AD135F4F6E}"/>
              </a:ext>
            </a:extLst>
          </p:cNvPr>
          <p:cNvPicPr>
            <a:picLocks noChangeAspect="1"/>
          </p:cNvPicPr>
          <p:nvPr/>
        </p:nvPicPr>
        <p:blipFill>
          <a:blip r:embed="rId3"/>
          <a:stretch>
            <a:fillRect/>
          </a:stretch>
        </p:blipFill>
        <p:spPr>
          <a:xfrm>
            <a:off x="5516701" y="1441172"/>
            <a:ext cx="5374991" cy="4135035"/>
          </a:xfrm>
          <a:prstGeom prst="rect">
            <a:avLst/>
          </a:prstGeom>
        </p:spPr>
      </p:pic>
      <p:pic>
        <p:nvPicPr>
          <p:cNvPr id="5" name="Picture 5" descr="Icon&#10;&#10;Description automatically generated">
            <a:extLst>
              <a:ext uri="{FF2B5EF4-FFF2-40B4-BE49-F238E27FC236}">
                <a16:creationId xmlns:a16="http://schemas.microsoft.com/office/drawing/2014/main" id="{EE127C30-777C-403A-B387-E846D06D338F}"/>
              </a:ext>
            </a:extLst>
          </p:cNvPr>
          <p:cNvPicPr>
            <a:picLocks noChangeAspect="1"/>
          </p:cNvPicPr>
          <p:nvPr/>
        </p:nvPicPr>
        <p:blipFill>
          <a:blip r:embed="rId4"/>
          <a:stretch>
            <a:fillRect/>
          </a:stretch>
        </p:blipFill>
        <p:spPr>
          <a:xfrm>
            <a:off x="11173273" y="5779338"/>
            <a:ext cx="700357" cy="676455"/>
          </a:xfrm>
          <a:prstGeom prst="rect">
            <a:avLst/>
          </a:prstGeom>
          <a:ln>
            <a:noFill/>
          </a:ln>
          <a:effectLst>
            <a:softEdge rad="112500"/>
          </a:effectLst>
        </p:spPr>
      </p:pic>
    </p:spTree>
    <p:extLst>
      <p:ext uri="{BB962C8B-B14F-4D97-AF65-F5344CB8AC3E}">
        <p14:creationId xmlns:p14="http://schemas.microsoft.com/office/powerpoint/2010/main" val="533400558"/>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348868F2E4E043881E3D7CDE47B114" ma:contentTypeVersion="5" ma:contentTypeDescription="Create a new document." ma:contentTypeScope="" ma:versionID="ac3baac6a5fa1f7c3e83c5f9d85f3cec">
  <xsd:schema xmlns:xsd="http://www.w3.org/2001/XMLSchema" xmlns:xs="http://www.w3.org/2001/XMLSchema" xmlns:p="http://schemas.microsoft.com/office/2006/metadata/properties" xmlns:ns2="dd54d7cd-e591-4500-b7e1-54b2906181a3" targetNamespace="http://schemas.microsoft.com/office/2006/metadata/properties" ma:root="true" ma:fieldsID="fdffc9778da154dc3cdce435b9349301" ns2:_="">
    <xsd:import namespace="dd54d7cd-e591-4500-b7e1-54b2906181a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4d7cd-e591-4500-b7e1-54b290618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d54d7cd-e591-4500-b7e1-54b2906181a3" xsi:nil="true"/>
  </documentManagement>
</p:properties>
</file>

<file path=customXml/itemProps1.xml><?xml version="1.0" encoding="utf-8"?>
<ds:datastoreItem xmlns:ds="http://schemas.openxmlformats.org/officeDocument/2006/customXml" ds:itemID="{58575112-1AD4-4FE2-A54C-CDD9B4E31A61}">
  <ds:schemaRefs>
    <ds:schemaRef ds:uri="http://schemas.microsoft.com/sharepoint/v3/contenttype/forms"/>
  </ds:schemaRefs>
</ds:datastoreItem>
</file>

<file path=customXml/itemProps2.xml><?xml version="1.0" encoding="utf-8"?>
<ds:datastoreItem xmlns:ds="http://schemas.openxmlformats.org/officeDocument/2006/customXml" ds:itemID="{2F211E47-BB0D-40D3-B648-ED055500435D}">
  <ds:schemaRefs>
    <ds:schemaRef ds:uri="dd54d7cd-e591-4500-b7e1-54b2906181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DE05D-546B-4A05-BE1F-B766B20BCADF}">
  <ds:schemaRefs>
    <ds:schemaRef ds:uri="71af3243-3dd4-4a8d-8c0d-dd76da1f02a5"/>
    <ds:schemaRef ds:uri="dd54d7cd-e591-4500-b7e1-54b2906181a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TF89652269</Template>
  <TotalTime>0</TotalTime>
  <Words>3182</Words>
  <Application>Microsoft Office PowerPoint</Application>
  <PresentationFormat>Widescreen</PresentationFormat>
  <Paragraphs>260</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Arial,Sans-Serif</vt:lpstr>
      <vt:lpstr>Arial</vt:lpstr>
      <vt:lpstr>Calibri</vt:lpstr>
      <vt:lpstr>Corbel</vt:lpstr>
      <vt:lpstr>Times New Roman</vt:lpstr>
      <vt:lpstr>Office Theme</vt:lpstr>
      <vt:lpstr>Business Analytics Proposal</vt:lpstr>
      <vt:lpstr>Agenda</vt:lpstr>
      <vt:lpstr>Project Objective</vt:lpstr>
      <vt:lpstr>Dashboard</vt:lpstr>
      <vt:lpstr>Prior Participants vs. New Participants</vt:lpstr>
      <vt:lpstr>Prior Participants vs. New Participants</vt:lpstr>
      <vt:lpstr>Recommendations</vt:lpstr>
      <vt:lpstr>Team Divisions by Location</vt:lpstr>
      <vt:lpstr>Team Divisions by Location</vt:lpstr>
      <vt:lpstr>Recommendations for Corporates</vt:lpstr>
      <vt:lpstr>Team Divisions by Location</vt:lpstr>
      <vt:lpstr>Recommendations for Family and Friends</vt:lpstr>
      <vt:lpstr>Connection to MS</vt:lpstr>
      <vt:lpstr>Connection to MS</vt:lpstr>
      <vt:lpstr>Recommendations</vt:lpstr>
      <vt:lpstr>Event Registration/Promotion</vt:lpstr>
      <vt:lpstr>Event Registration/Promotion</vt:lpstr>
      <vt:lpstr>Recommendations</vt:lpstr>
      <vt:lpstr>Conclusion</vt:lpstr>
      <vt:lpstr>Bibliography</vt:lpstr>
      <vt:lpstr>Bibliography</vt:lpstr>
      <vt:lpstr>Bibliography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Option 1</dc:title>
  <dc:creator/>
  <cp:lastModifiedBy>Joshua Qiu</cp:lastModifiedBy>
  <cp:revision>2</cp:revision>
  <dcterms:created xsi:type="dcterms:W3CDTF">2021-04-18T11:26:38Z</dcterms:created>
  <dcterms:modified xsi:type="dcterms:W3CDTF">2021-06-15T03:59:00Z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0x010100A2348868F2E4E043881E3D7CDE47B114</vt:lpwstr>
  </property>
</Properties>
</file>